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84" r:id="rId2"/>
    <p:sldId id="376" r:id="rId3"/>
    <p:sldId id="378" r:id="rId4"/>
    <p:sldId id="379" r:id="rId5"/>
    <p:sldId id="380" r:id="rId6"/>
    <p:sldId id="381" r:id="rId7"/>
    <p:sldId id="384" r:id="rId8"/>
    <p:sldId id="383" r:id="rId9"/>
    <p:sldId id="382" r:id="rId10"/>
    <p:sldId id="3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1CC"/>
    <a:srgbClr val="51247A"/>
    <a:srgbClr val="962A8B"/>
    <a:srgbClr val="E62645"/>
    <a:srgbClr val="2EA836"/>
    <a:srgbClr val="D9AC6D"/>
    <a:srgbClr val="EB602B"/>
    <a:srgbClr val="FBB800"/>
    <a:srgbClr val="4085C6"/>
    <a:srgbClr val="00A2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7E6D-E979-4330-87F9-E6DA587E9FA6}" v="51" dt="2022-06-13T02:09:47.6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62" autoAdjust="0"/>
    <p:restoredTop sz="96327" autoAdjust="0"/>
  </p:normalViewPr>
  <p:slideViewPr>
    <p:cSldViewPr showGuides="1">
      <p:cViewPr varScale="1">
        <p:scale>
          <a:sx n="114" d="100"/>
          <a:sy n="114" d="100"/>
        </p:scale>
        <p:origin x="184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notesViewPr>
    <p:cSldViewPr showGuides="1">
      <p:cViewPr varScale="1">
        <p:scale>
          <a:sx n="84" d="100"/>
          <a:sy n="84" d="100"/>
        </p:scale>
        <p:origin x="3024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2A36AD-C140-47B5-A0AA-2808AF1C1C9D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420D9-E2BA-4BD5-B845-F55DFC0118A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49784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3829E-EB69-4A98-9D54-8D6822520B27}" type="datetimeFigureOut">
              <a:rPr lang="en-AU" smtClean="0"/>
              <a:t>4/5/2023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05BAA-92F6-4DEA-A832-E4B15A2F525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997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1">
    <p:bg>
      <p:bgPr>
        <a:gradFill>
          <a:gsLst>
            <a:gs pos="0">
              <a:srgbClr val="962A8B"/>
            </a:gs>
            <a:gs pos="100000">
              <a:schemeClr val="accent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A365323-3F4C-42A2-A8C5-E7C02EECE16E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rgbClr val="FFFFFF"/>
          </a:soli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rgbClr val="51247A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98853-2263-DFE9-D4DB-3497445667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DB2C94B-2557-442B-9A14-97C40CD6AB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10801350" cy="4063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84708F-CDEB-4FFB-9113-878D6AE04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DB8A7-6976-473B-BF64-0813975EEBB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0E6DF7-2887-45E5-8CD1-2FCDFD70911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43CB3D8-2629-4424-B4A4-6246A0F1B6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075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8BF24CA-767B-442B-A672-6C630273E4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5B269D8-1308-43E9-B2BF-264F017F03A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5329E0A-327E-4475-ACC4-637C24D9D6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96221FCF-FD80-4F6D-8DA9-9317EBC3B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3A4F1765-68C5-44D1-A98C-B4F4A28FB0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9D46B37-73CD-4FCA-A759-8E2A51429F98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288088" y="2030400"/>
            <a:ext cx="5208587" cy="3956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81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60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21162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627" y="942975"/>
            <a:ext cx="3384550" cy="324008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937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34127" y="9429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32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image + three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A609CB10-4AAE-4F1D-A95A-79346106F22A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0" y="4251994"/>
            <a:ext cx="12191999" cy="2636838"/>
          </a:xfrm>
          <a:custGeom>
            <a:avLst/>
            <a:gdLst>
              <a:gd name="connsiteX0" fmla="*/ 0 w 12191999"/>
              <a:gd name="connsiteY0" fmla="*/ 0 h 2636838"/>
              <a:gd name="connsiteX1" fmla="*/ 5605684 w 12191999"/>
              <a:gd name="connsiteY1" fmla="*/ 0 h 2636838"/>
              <a:gd name="connsiteX2" fmla="*/ 6586315 w 12191999"/>
              <a:gd name="connsiteY2" fmla="*/ 0 h 2636838"/>
              <a:gd name="connsiteX3" fmla="*/ 12191999 w 12191999"/>
              <a:gd name="connsiteY3" fmla="*/ 0 h 2636838"/>
              <a:gd name="connsiteX4" fmla="*/ 12191999 w 12191999"/>
              <a:gd name="connsiteY4" fmla="*/ 2636838 h 2636838"/>
              <a:gd name="connsiteX5" fmla="*/ 6586315 w 12191999"/>
              <a:gd name="connsiteY5" fmla="*/ 2636838 h 2636838"/>
              <a:gd name="connsiteX6" fmla="*/ 5605684 w 12191999"/>
              <a:gd name="connsiteY6" fmla="*/ 2636838 h 2636838"/>
              <a:gd name="connsiteX7" fmla="*/ 1853351 w 12191999"/>
              <a:gd name="connsiteY7" fmla="*/ 2636838 h 2636838"/>
              <a:gd name="connsiteX8" fmla="*/ 1853351 w 12191999"/>
              <a:gd name="connsiteY8" fmla="*/ 2636723 h 2636838"/>
              <a:gd name="connsiteX9" fmla="*/ 1743436 w 12191999"/>
              <a:gd name="connsiteY9" fmla="*/ 2636723 h 2636838"/>
              <a:gd name="connsiteX10" fmla="*/ 8175 w 12191999"/>
              <a:gd name="connsiteY10" fmla="*/ 801010 h 2636838"/>
              <a:gd name="connsiteX11" fmla="*/ 0 w 12191999"/>
              <a:gd name="connsiteY11" fmla="*/ 648020 h 263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1999" h="2636838">
                <a:moveTo>
                  <a:pt x="0" y="0"/>
                </a:moveTo>
                <a:lnTo>
                  <a:pt x="5605684" y="0"/>
                </a:lnTo>
                <a:lnTo>
                  <a:pt x="6586315" y="0"/>
                </a:lnTo>
                <a:lnTo>
                  <a:pt x="12191999" y="0"/>
                </a:lnTo>
                <a:lnTo>
                  <a:pt x="12191999" y="2636838"/>
                </a:lnTo>
                <a:lnTo>
                  <a:pt x="6586315" y="2636838"/>
                </a:lnTo>
                <a:lnTo>
                  <a:pt x="5605684" y="2636838"/>
                </a:lnTo>
                <a:lnTo>
                  <a:pt x="1853351" y="2636838"/>
                </a:lnTo>
                <a:lnTo>
                  <a:pt x="1853351" y="2636723"/>
                </a:lnTo>
                <a:lnTo>
                  <a:pt x="1743436" y="2636723"/>
                </a:lnTo>
                <a:cubicBezTo>
                  <a:pt x="791205" y="2346972"/>
                  <a:pt x="91872" y="1587996"/>
                  <a:pt x="8175" y="801010"/>
                </a:cubicBezTo>
                <a:lnTo>
                  <a:pt x="0" y="6480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39571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104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53CF38C6-1EBE-4ED1-8E7F-383C6D4516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963" y="981076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9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two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982800"/>
            <a:ext cx="3384550" cy="129407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2382000"/>
            <a:ext cx="3384550" cy="349147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20000"/>
              </a:lnSpc>
              <a:defRPr sz="18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10076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8124825" y="982800"/>
            <a:ext cx="3384549" cy="4751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69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+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EC532FC-7828-49E7-B6EF-06CAF53DDA64}"/>
              </a:ext>
            </a:extLst>
          </p:cNvPr>
          <p:cNvSpPr/>
          <p:nvPr userDrawn="1"/>
        </p:nvSpPr>
        <p:spPr>
          <a:xfrm>
            <a:off x="8102601" y="0"/>
            <a:ext cx="4079875" cy="6858000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C9286-B8FB-4658-B210-6BC87EB1E2E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6DBB-B46A-4BB1-A99E-4F99BBBFE3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D5477FFC-1C60-4E3E-BD15-C245B1FFD794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302058" y="156527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1B4F150F-D503-4CDA-B1CD-C63C713F0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6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B1062EBB-320C-4A28-8445-B54D03FB652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32DE93C6-3639-468D-9B77-79E3174023A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70485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491BB866-7B21-4CA7-A97B-BF804B3184F9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4419602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AF32EBB3-7E44-468B-BEFB-9B255A6F1EB8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9302058" y="278129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0B41B234-B4D0-4D79-AEB1-C98A1F8CCE5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9302058" y="3997306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Content Placeholder 9">
            <a:extLst>
              <a:ext uri="{FF2B5EF4-FFF2-40B4-BE49-F238E27FC236}">
                <a16:creationId xmlns:a16="http://schemas.microsoft.com/office/drawing/2014/main" id="{0D058AAA-CC5E-4EB4-8A66-630C36AEA6A3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9302058" y="5213321"/>
            <a:ext cx="2520279" cy="10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4" name="Content Placeholder 12">
            <a:extLst>
              <a:ext uri="{FF2B5EF4-FFF2-40B4-BE49-F238E27FC236}">
                <a16:creationId xmlns:a16="http://schemas.microsoft.com/office/drawing/2014/main" id="{4D2AB6EC-9563-4A3F-B32C-5B6C8DECC8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8797925" y="156527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5" name="Content Placeholder 12">
            <a:extLst>
              <a:ext uri="{FF2B5EF4-FFF2-40B4-BE49-F238E27FC236}">
                <a16:creationId xmlns:a16="http://schemas.microsoft.com/office/drawing/2014/main" id="{4ABE180E-CFFE-4CAE-A73A-A88BD1BEE804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8797925" y="278129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ECD62701-D54F-4D35-A337-33AE67BB7307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8797925" y="399730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3CA48A95-C256-4238-BDF0-2E7279624AEB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8797925" y="5213321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BD43D24-DED4-FCB2-C7FB-44ABCBEE61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10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0E684A2-92A1-4743-93DB-A2D5AFCE792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B228959-3C67-45BC-954A-A1398190127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EC2D33F-D887-4527-98FE-88AEA004A9A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9927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64D6273-13C3-41E3-9854-6BA8DC870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60130E7F-2696-4D7D-8351-3A820B0259D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20" name="Content Placeholder 9">
            <a:extLst>
              <a:ext uri="{FF2B5EF4-FFF2-40B4-BE49-F238E27FC236}">
                <a16:creationId xmlns:a16="http://schemas.microsoft.com/office/drawing/2014/main" id="{4C22DC31-C022-4D35-A4CA-01E2EE12CEB3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695326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  <p:sp>
        <p:nvSpPr>
          <p:cNvPr id="21" name="Content Placeholder 9">
            <a:extLst>
              <a:ext uri="{FF2B5EF4-FFF2-40B4-BE49-F238E27FC236}">
                <a16:creationId xmlns:a16="http://schemas.microsoft.com/office/drawing/2014/main" id="{6319767D-07B2-4A1E-BE78-9D7F3E8A2DF0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272689" y="2477978"/>
            <a:ext cx="5208587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9">
            <a:extLst>
              <a:ext uri="{FF2B5EF4-FFF2-40B4-BE49-F238E27FC236}">
                <a16:creationId xmlns:a16="http://schemas.microsoft.com/office/drawing/2014/main" id="{26657DA0-8703-4499-B474-1559693405B0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6288088" y="2030400"/>
            <a:ext cx="5208587" cy="2877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n-US" sz="1600" b="1" dirty="0"/>
            </a:lvl1pPr>
            <a:lvl2pPr>
              <a:defRPr lang="en-US" sz="1200" dirty="0"/>
            </a:lvl2pPr>
            <a:lvl3pPr>
              <a:defRPr lang="en-US" sz="1200" dirty="0"/>
            </a:lvl3pPr>
            <a:lvl4pPr>
              <a:defRPr lang="en-US" sz="1200" dirty="0"/>
            </a:lvl4pPr>
            <a:lvl5pPr>
              <a:spcBef>
                <a:spcPts val="1200"/>
              </a:spcBef>
              <a:defRPr lang="en-US" sz="1200" dirty="0"/>
            </a:lvl5pPr>
            <a:lvl6pPr>
              <a:defRPr lang="en-AU" dirty="0"/>
            </a:lvl6pPr>
          </a:lstStyle>
          <a:p>
            <a:pPr lvl="0"/>
            <a:r>
              <a:rPr lang="en-US" dirty="0"/>
              <a:t>[Graph title]</a:t>
            </a:r>
          </a:p>
        </p:txBody>
      </p:sp>
    </p:spTree>
    <p:extLst>
      <p:ext uri="{BB962C8B-B14F-4D97-AF65-F5344CB8AC3E}">
        <p14:creationId xmlns:p14="http://schemas.microsoft.com/office/powerpoint/2010/main" val="302488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ayou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3BF6C02-0CA6-49E2-A373-73DF26BA1D2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89DCE9D-2EC0-4E96-8676-B7755E0D22A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7EF712-8DED-4A52-BD51-103375D11B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4800" y="2030400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EE4083B0-5F51-4F95-BD7A-3B4222E8A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00BC9CFA-71EA-43AD-BDD4-7FDB2FDF1BD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182B9C09-CED4-448F-920B-B0EA81FCD18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4800" y="3918534"/>
            <a:ext cx="10801349" cy="172826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/>
            </a:lvl1pPr>
            <a:lvl2pPr>
              <a:defRPr lang="en-US" sz="1400" dirty="0"/>
            </a:lvl2pPr>
            <a:lvl3pPr>
              <a:defRPr lang="en-US" sz="14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3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hird Two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8C5C398-3572-4EB0-8F84-1F6673C9A65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2D565BB-C9BB-4EEC-9693-6827A3D09DE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073AADBC-DF68-45FD-854E-35806C6DE09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5326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AFEEB2E7-44F2-48F2-BBFC-DF704AD7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F3FFB07-730C-4029-A1B2-3F55F310FE8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4FAE2FD6-F041-4D7F-8F92-2AFDD991FE5D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4427539" y="2030400"/>
            <a:ext cx="7069136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848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97F7E37-8565-4210-8CB9-D04B2BAF361C}"/>
              </a:ext>
            </a:extLst>
          </p:cNvPr>
          <p:cNvSpPr/>
          <p:nvPr userDrawn="1"/>
        </p:nvSpPr>
        <p:spPr>
          <a:xfrm>
            <a:off x="-516" y="0"/>
            <a:ext cx="12192000" cy="6872268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rgbClr val="51247A"/>
              </a:gs>
              <a:gs pos="100000">
                <a:srgbClr val="962A8B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2B1D37"/>
              </a:solidFill>
              <a:effectLst/>
              <a:uLnTx/>
              <a:uFillTx/>
              <a:latin typeface="Gotham Book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CEF5EBB-02AF-4BB0-8215-ABDBBF0D0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3" y="198884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B0C04C2E-5E9B-4744-BB83-74543AFA90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03485" y="351586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7F9C90-1B55-A440-3671-71EC9ADE53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75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hird One Thir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EE2261-AED3-448E-9AA6-9C9A5534417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A92BB03-FEDF-43D9-957F-2410F5D597B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CC6A8FED-FA65-4CA1-BCAC-A45FB3462E6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94663" y="2030400"/>
            <a:ext cx="3384549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D65DFCA3-BD94-4763-9B1A-CD6AE2B1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63200"/>
            <a:ext cx="10801351" cy="469056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20E119BA-A47F-4967-9FEC-495C9F92A7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75AE0700-627C-416D-BA13-5D2F3C8E556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95325" y="2030400"/>
            <a:ext cx="7096125" cy="32400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lang="en-US" sz="1400" dirty="0"/>
            </a:lvl1pPr>
            <a:lvl2pPr>
              <a:lnSpc>
                <a:spcPct val="100000"/>
              </a:lnSpc>
              <a:spcAft>
                <a:spcPts val="1200"/>
              </a:spcAft>
              <a:defRPr lang="en-US" sz="1400" dirty="0"/>
            </a:lvl2pPr>
            <a:lvl3pPr>
              <a:lnSpc>
                <a:spcPct val="100000"/>
              </a:lnSpc>
              <a:spcAft>
                <a:spcPts val="1200"/>
              </a:spcAft>
              <a:defRPr lang="en-US" sz="1400" dirty="0"/>
            </a:lvl3pPr>
            <a:lvl4pPr>
              <a:lnSpc>
                <a:spcPct val="100000"/>
              </a:lnSpc>
              <a:spcAft>
                <a:spcPts val="1200"/>
              </a:spcAft>
              <a:defRPr lang="en-US" sz="1400" dirty="0"/>
            </a:lvl4pPr>
            <a:lvl5pPr>
              <a:lnSpc>
                <a:spcPct val="100000"/>
              </a:lnSpc>
              <a:spcAft>
                <a:spcPts val="1200"/>
              </a:spcAft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38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Pu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defRPr lang="en-AU" dirty="0"/>
            </a:lvl1pPr>
          </a:lstStyle>
          <a:p>
            <a:pPr lvl="0"/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90B2496-E1DB-4D4C-859D-CC14426C691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1052514"/>
            <a:ext cx="3384548" cy="5263410"/>
          </a:xfrm>
          <a:prstGeom prst="rect">
            <a:avLst/>
          </a:prstGeom>
          <a:solidFill>
            <a:schemeClr val="bg1"/>
          </a:solidFill>
        </p:spPr>
        <p:txBody>
          <a:bodyPr lIns="180000" tIns="1260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lang="en-AU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menu. Change shape width/height as preferred]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B796C-2145-4E36-9CCD-4A6E104CD8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340768"/>
            <a:ext cx="2592288" cy="876470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09B167-7472-4F88-89E8-DAE2E0483964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F249FB-FC55-456D-9BD4-C0130FDA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99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95327" y="2001916"/>
            <a:ext cx="10801349" cy="3947404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AU" dirty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dirty="0"/>
              <a:t>Click icon to add picture</a:t>
            </a:r>
            <a:br>
              <a:rPr lang="en-AU" dirty="0"/>
            </a:br>
            <a:br>
              <a:rPr lang="en-AU" dirty="0"/>
            </a:br>
            <a:br>
              <a:rPr lang="en-AU" dirty="0"/>
            </a:b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95327" y="5949320"/>
            <a:ext cx="10801348" cy="360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28C3BB-E5DD-47D4-B3C1-7A89BC1FE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E1B5CB-C615-403B-B182-EBCD5DAC9E6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BA690D5-44C9-4D2D-925E-426FB8864D8D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E9E9E33-B596-4A72-ACBD-699AC270638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1080135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0272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278AFA-A93C-4FAD-AA41-A6E61D8974AC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-4"/>
            <a:ext cx="7810872" cy="685800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6D18E-7831-44BE-9F27-A68CFE3B02C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BA412D2-A7E4-4007-BC7B-41EB3D0B601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F8ED989-2306-4E52-9B82-69A7EC19398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3979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lnSpc>
                <a:spcPct val="100000"/>
              </a:lnSpc>
              <a:spcAft>
                <a:spcPts val="1200"/>
              </a:spcAft>
              <a:defRPr sz="1400"/>
            </a:lvl1pPr>
            <a:lvl2pPr>
              <a:lnSpc>
                <a:spcPct val="100000"/>
              </a:lnSpc>
              <a:spcAft>
                <a:spcPts val="1200"/>
              </a:spcAft>
              <a:defRPr sz="1400"/>
            </a:lvl2pPr>
            <a:lvl3pPr>
              <a:lnSpc>
                <a:spcPct val="100000"/>
              </a:lnSpc>
              <a:spcAft>
                <a:spcPts val="1200"/>
              </a:spcAft>
              <a:defRPr sz="1400"/>
            </a:lvl3pPr>
            <a:lvl4pPr>
              <a:lnSpc>
                <a:spcPct val="100000"/>
              </a:lnSpc>
              <a:spcAft>
                <a:spcPts val="1200"/>
              </a:spcAft>
              <a:defRPr sz="1400"/>
            </a:lvl4pPr>
            <a:lvl5pPr>
              <a:lnSpc>
                <a:spcPct val="100000"/>
              </a:lnSpc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4ABC919D-2CAB-42EE-BCCF-5B744E8E7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4130282-F858-425B-AE74-20EE73DF98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80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34EC9E-80A6-4F00-A6C2-0211431E31A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D8DE5C-8A89-400F-8CA9-77C24E2B49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591945" y="-4"/>
            <a:ext cx="6586315" cy="6858001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D63467-2027-4D99-8858-F83AC8390523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5E6B1A59-9939-4457-A48E-2E14017A35C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4500000" cy="3871065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smtClean="0"/>
            </a:lvl1pPr>
            <a:lvl2pPr>
              <a:defRPr lang="en-US" sz="1400" smtClean="0"/>
            </a:lvl2pPr>
            <a:lvl3pPr>
              <a:defRPr lang="en-US" sz="1400" smtClean="0"/>
            </a:lvl3pPr>
            <a:lvl4pPr>
              <a:defRPr lang="en-US" sz="1400" smtClean="0"/>
            </a:lvl4pPr>
            <a:lvl5pPr>
              <a:defRPr lang="en-AU" sz="140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3F9AAC9-FF46-40B0-8882-C71A56BB27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00000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34EB2009-A38E-42C4-8D4A-72D274A5A48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00000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8496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5E7F27E-BB6C-4782-8015-F05E2C5C1ED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D3E74F8-FA5A-4025-A701-02F364DB2A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125074" y="-3"/>
            <a:ext cx="4066927" cy="6858001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A16CAE-14B9-4A43-877B-E46EF044168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5BFC0C-3AAF-4677-B586-CD5CBF731F7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FDE1070F-73A4-4C19-B1CF-FB38DA047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BA097BA-93E9-4864-A12D-10803474794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6" y="2030400"/>
            <a:ext cx="7096124" cy="4064400"/>
          </a:xfrm>
          <a:custGeom>
            <a:avLst/>
            <a:gdLst>
              <a:gd name="connsiteX0" fmla="*/ 0 w 7096124"/>
              <a:gd name="connsiteY0" fmla="*/ 0 h 3240087"/>
              <a:gd name="connsiteX1" fmla="*/ 7096124 w 7096124"/>
              <a:gd name="connsiteY1" fmla="*/ 0 h 3240087"/>
              <a:gd name="connsiteX2" fmla="*/ 7096124 w 7096124"/>
              <a:gd name="connsiteY2" fmla="*/ 3240087 h 3240087"/>
              <a:gd name="connsiteX3" fmla="*/ 0 w 709612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6124" h="3240087">
                <a:moveTo>
                  <a:pt x="0" y="0"/>
                </a:moveTo>
                <a:lnTo>
                  <a:pt x="7096124" y="0"/>
                </a:lnTo>
                <a:lnTo>
                  <a:pt x="709612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US" sz="1400" dirty="0" smtClean="0"/>
            </a:lvl4pPr>
            <a:lvl5pPr>
              <a:defRPr lang="en-AU" sz="1400" dirty="0"/>
            </a:lvl5pPr>
          </a:lstStyle>
          <a:p>
            <a:pPr lvl="0">
              <a:lnSpc>
                <a:spcPct val="100000"/>
              </a:lnSpc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lnSpc>
                <a:spcPct val="100000"/>
              </a:lnSpc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lnSpc>
                <a:spcPct val="100000"/>
              </a:lnSpc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lnSpc>
                <a:spcPct val="100000"/>
              </a:lnSpc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lnSpc>
                <a:spcPct val="100000"/>
              </a:lnSpc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6C5E2F5-0061-4600-A426-EB0BCA3B0D8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4313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Two Thirds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95A59A-32A0-4E4F-ADE5-B079E4BC191A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400549" y="0"/>
            <a:ext cx="7810872" cy="6872511"/>
          </a:xfrm>
          <a:custGeom>
            <a:avLst/>
            <a:gdLst>
              <a:gd name="connsiteX0" fmla="*/ 0 w 7810872"/>
              <a:gd name="connsiteY0" fmla="*/ 0 h 6858001"/>
              <a:gd name="connsiteX1" fmla="*/ 1224557 w 7810872"/>
              <a:gd name="connsiteY1" fmla="*/ 0 h 6858001"/>
              <a:gd name="connsiteX2" fmla="*/ 6586315 w 7810872"/>
              <a:gd name="connsiteY2" fmla="*/ 0 h 6858001"/>
              <a:gd name="connsiteX3" fmla="*/ 7810872 w 7810872"/>
              <a:gd name="connsiteY3" fmla="*/ 0 h 6858001"/>
              <a:gd name="connsiteX4" fmla="*/ 7810872 w 7810872"/>
              <a:gd name="connsiteY4" fmla="*/ 6858001 h 6858001"/>
              <a:gd name="connsiteX5" fmla="*/ 6586315 w 7810872"/>
              <a:gd name="connsiteY5" fmla="*/ 6858001 h 6858001"/>
              <a:gd name="connsiteX6" fmla="*/ 3077908 w 7810872"/>
              <a:gd name="connsiteY6" fmla="*/ 6858001 h 6858001"/>
              <a:gd name="connsiteX7" fmla="*/ 1853351 w 7810872"/>
              <a:gd name="connsiteY7" fmla="*/ 6858001 h 6858001"/>
              <a:gd name="connsiteX8" fmla="*/ 1853351 w 7810872"/>
              <a:gd name="connsiteY8" fmla="*/ 6857886 h 6858001"/>
              <a:gd name="connsiteX9" fmla="*/ 1743436 w 7810872"/>
              <a:gd name="connsiteY9" fmla="*/ 6857886 h 6858001"/>
              <a:gd name="connsiteX10" fmla="*/ 8175 w 7810872"/>
              <a:gd name="connsiteY10" fmla="*/ 5022173 h 6858001"/>
              <a:gd name="connsiteX11" fmla="*/ 0 w 7810872"/>
              <a:gd name="connsiteY11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10872" h="6858001">
                <a:moveTo>
                  <a:pt x="0" y="0"/>
                </a:moveTo>
                <a:lnTo>
                  <a:pt x="1224557" y="0"/>
                </a:lnTo>
                <a:lnTo>
                  <a:pt x="6586315" y="0"/>
                </a:lnTo>
                <a:lnTo>
                  <a:pt x="7810872" y="0"/>
                </a:lnTo>
                <a:lnTo>
                  <a:pt x="7810872" y="6858001"/>
                </a:lnTo>
                <a:lnTo>
                  <a:pt x="6586315" y="6858001"/>
                </a:lnTo>
                <a:lnTo>
                  <a:pt x="3077908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22D7A-8171-44C9-AFA6-24E34B78763E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0A71569F-BB25-4674-BADB-F4162EFAC7FD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3384549" cy="4206912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spcAft>
                <a:spcPts val="1200"/>
              </a:spcAft>
              <a:defRPr sz="1400"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 sz="1400"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 sz="1400"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A46BE02-73A4-478B-91B5-60E3126AD0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338454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B3E6F15-268B-42EB-A1DC-9E9E18BCA2E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4260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Half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4E0D937-BE88-4584-B716-79FDE92B735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605685" y="0"/>
            <a:ext cx="6586315" cy="6887025"/>
          </a:xfrm>
          <a:custGeom>
            <a:avLst/>
            <a:gdLst>
              <a:gd name="connsiteX0" fmla="*/ 0 w 6586315"/>
              <a:gd name="connsiteY0" fmla="*/ 0 h 6858001"/>
              <a:gd name="connsiteX1" fmla="*/ 6586315 w 6586315"/>
              <a:gd name="connsiteY1" fmla="*/ 0 h 6858001"/>
              <a:gd name="connsiteX2" fmla="*/ 6586315 w 6586315"/>
              <a:gd name="connsiteY2" fmla="*/ 6858001 h 6858001"/>
              <a:gd name="connsiteX3" fmla="*/ 1853351 w 6586315"/>
              <a:gd name="connsiteY3" fmla="*/ 6858001 h 6858001"/>
              <a:gd name="connsiteX4" fmla="*/ 1853351 w 6586315"/>
              <a:gd name="connsiteY4" fmla="*/ 6857886 h 6858001"/>
              <a:gd name="connsiteX5" fmla="*/ 1743436 w 6586315"/>
              <a:gd name="connsiteY5" fmla="*/ 6857886 h 6858001"/>
              <a:gd name="connsiteX6" fmla="*/ 8175 w 6586315"/>
              <a:gd name="connsiteY6" fmla="*/ 5022173 h 6858001"/>
              <a:gd name="connsiteX7" fmla="*/ 0 w 6586315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6315" h="6858001">
                <a:moveTo>
                  <a:pt x="0" y="0"/>
                </a:moveTo>
                <a:lnTo>
                  <a:pt x="6586315" y="0"/>
                </a:lnTo>
                <a:lnTo>
                  <a:pt x="6586315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5E8E5-FC3F-4B02-8560-314161E6593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83E44-C534-44A2-8F6E-F9372FE5C6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B152F0-B857-4837-AD26-E55058B68A12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7EFD1972-8EA7-4ECA-B4BE-8591D45B72C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4536578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086D5B7-49D4-45BF-9DA6-AAB93DAE77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7" y="763200"/>
            <a:ext cx="4536578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6C6C5F7B-FB99-4491-8B47-FF6117F53B7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4536578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3333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ne Third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40DF0C2-28B5-445A-B99A-61CA30EFB4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34000">
                <a:schemeClr val="tx1">
                  <a:alpha val="0"/>
                </a:schemeClr>
              </a:gs>
            </a:gsLst>
            <a:lin ang="2700000" scaled="1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B5D6B1C-6262-4AF0-90EE-88B7D718512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125074" y="1"/>
            <a:ext cx="4066927" cy="6887026"/>
          </a:xfrm>
          <a:custGeom>
            <a:avLst/>
            <a:gdLst>
              <a:gd name="connsiteX0" fmla="*/ 0 w 4066927"/>
              <a:gd name="connsiteY0" fmla="*/ 0 h 6858001"/>
              <a:gd name="connsiteX1" fmla="*/ 4066927 w 4066927"/>
              <a:gd name="connsiteY1" fmla="*/ 0 h 6858001"/>
              <a:gd name="connsiteX2" fmla="*/ 4066927 w 4066927"/>
              <a:gd name="connsiteY2" fmla="*/ 6858001 h 6858001"/>
              <a:gd name="connsiteX3" fmla="*/ 1853351 w 4066927"/>
              <a:gd name="connsiteY3" fmla="*/ 6858001 h 6858001"/>
              <a:gd name="connsiteX4" fmla="*/ 1853351 w 4066927"/>
              <a:gd name="connsiteY4" fmla="*/ 6857886 h 6858001"/>
              <a:gd name="connsiteX5" fmla="*/ 1743436 w 4066927"/>
              <a:gd name="connsiteY5" fmla="*/ 6857886 h 6858001"/>
              <a:gd name="connsiteX6" fmla="*/ 8175 w 4066927"/>
              <a:gd name="connsiteY6" fmla="*/ 5022173 h 6858001"/>
              <a:gd name="connsiteX7" fmla="*/ 0 w 4066927"/>
              <a:gd name="connsiteY7" fmla="*/ 48691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6927" h="6858001">
                <a:moveTo>
                  <a:pt x="0" y="0"/>
                </a:moveTo>
                <a:lnTo>
                  <a:pt x="4066927" y="0"/>
                </a:lnTo>
                <a:lnTo>
                  <a:pt x="4066927" y="6858001"/>
                </a:lnTo>
                <a:lnTo>
                  <a:pt x="1853351" y="6858001"/>
                </a:lnTo>
                <a:lnTo>
                  <a:pt x="1853351" y="6857886"/>
                </a:lnTo>
                <a:lnTo>
                  <a:pt x="1743436" y="6857886"/>
                </a:lnTo>
                <a:cubicBezTo>
                  <a:pt x="791205" y="6568135"/>
                  <a:pt x="91872" y="5809159"/>
                  <a:pt x="8175" y="5022173"/>
                </a:cubicBezTo>
                <a:lnTo>
                  <a:pt x="0" y="4869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EE3ED-5C13-4151-AFC4-04F14BD9ECA3}"/>
              </a:ext>
            </a:extLst>
          </p:cNvPr>
          <p:cNvSpPr txBox="1"/>
          <p:nvPr userDrawn="1"/>
        </p:nvSpPr>
        <p:spPr>
          <a:xfrm>
            <a:off x="1" y="-622612"/>
            <a:ext cx="7632171" cy="52322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Clicking along the edge of purple container and change the shape fill colour.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508C9E-FE7C-44AA-84C7-0471A04346C4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 bwMode="white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52737AE-AB1C-425B-82B5-B5D4E1208032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F12626A-8317-4616-9DEA-523330E3B61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95326" y="2030400"/>
            <a:ext cx="7096124" cy="4278920"/>
          </a:xfrm>
          <a:custGeom>
            <a:avLst/>
            <a:gdLst>
              <a:gd name="connsiteX0" fmla="*/ 0 w 4320554"/>
              <a:gd name="connsiteY0" fmla="*/ 0 h 3240087"/>
              <a:gd name="connsiteX1" fmla="*/ 4320554 w 4320554"/>
              <a:gd name="connsiteY1" fmla="*/ 0 h 3240087"/>
              <a:gd name="connsiteX2" fmla="*/ 4320554 w 4320554"/>
              <a:gd name="connsiteY2" fmla="*/ 3240087 h 3240087"/>
              <a:gd name="connsiteX3" fmla="*/ 0 w 4320554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0554" h="3240087">
                <a:moveTo>
                  <a:pt x="0" y="0"/>
                </a:moveTo>
                <a:lnTo>
                  <a:pt x="4320554" y="0"/>
                </a:lnTo>
                <a:lnTo>
                  <a:pt x="4320554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vert="horz" wrap="square" lIns="0" tIns="0" rIns="0" bIns="0" rtlCol="0">
            <a:noAutofit/>
          </a:bodyPr>
          <a:lstStyle>
            <a:lvl1pPr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1400" dirty="0" smtClean="0">
                <a:solidFill>
                  <a:schemeClr val="bg1"/>
                </a:solidFill>
              </a:defRPr>
            </a:lvl2pPr>
            <a:lvl3pPr>
              <a:defRPr lang="en-US" sz="1400" dirty="0" smtClean="0">
                <a:solidFill>
                  <a:schemeClr val="bg1"/>
                </a:solidFill>
              </a:defRPr>
            </a:lvl3pPr>
            <a:lvl4pPr>
              <a:defRPr lang="en-US" sz="1400" dirty="0" smtClean="0">
                <a:solidFill>
                  <a:schemeClr val="bg1"/>
                </a:solidFill>
              </a:defRPr>
            </a:lvl4pPr>
            <a:lvl5pPr>
              <a:defRPr lang="en-AU" sz="14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200"/>
              </a:spcAft>
            </a:pPr>
            <a:r>
              <a:rPr lang="en-US"/>
              <a:t>Click to edit Master text styles</a:t>
            </a:r>
          </a:p>
          <a:p>
            <a:pPr lvl="1">
              <a:spcAft>
                <a:spcPts val="1200"/>
              </a:spcAft>
            </a:pPr>
            <a:r>
              <a:rPr lang="en-US"/>
              <a:t>Second level</a:t>
            </a:r>
          </a:p>
          <a:p>
            <a:pPr lvl="2">
              <a:spcAft>
                <a:spcPts val="1200"/>
              </a:spcAft>
            </a:pPr>
            <a:r>
              <a:rPr lang="en-US"/>
              <a:t>Third level</a:t>
            </a:r>
          </a:p>
          <a:p>
            <a:pPr lvl="3">
              <a:spcAft>
                <a:spcPts val="1200"/>
              </a:spcAft>
            </a:pPr>
            <a:r>
              <a:rPr lang="en-US"/>
              <a:t>Fourth level</a:t>
            </a:r>
          </a:p>
          <a:p>
            <a:pPr lvl="4">
              <a:spcAft>
                <a:spcPts val="1200"/>
              </a:spcAft>
            </a:pPr>
            <a:r>
              <a:rPr lang="en-US"/>
              <a:t>Fifth level</a:t>
            </a:r>
            <a:endParaRPr lang="en-AU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AC21342-65B5-43EB-A61C-CC10FC7B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763200"/>
            <a:ext cx="7096125" cy="503510"/>
          </a:xfrm>
        </p:spPr>
        <p:txBody>
          <a:bodyPr anchor="t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09B74B0F-B518-4927-A74F-313B2EC2610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5" y="1364400"/>
            <a:ext cx="7096125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bg1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7774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B39BD51-2E8D-4FDD-8EEB-A7A9070EDD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407049" y="-1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9" name="Picture Placeholder 9">
            <a:extLst>
              <a:ext uri="{FF2B5EF4-FFF2-40B4-BE49-F238E27FC236}">
                <a16:creationId xmlns:a16="http://schemas.microsoft.com/office/drawing/2014/main" id="{86B950FF-5CC1-4A3A-ABA9-ADF58494DD0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7049" y="3432144"/>
            <a:ext cx="3888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BA2B0415-0383-4B33-9E29-9ADFC2A0542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93490" y="-1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4966C236-904D-498D-801E-8C4057C0A03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93490" y="3432144"/>
            <a:ext cx="3924000" cy="3425856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 Click icon to insert picture</a:t>
            </a:r>
          </a:p>
          <a:p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4FF51F-8DC8-4E19-BB72-27E7B862578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1CA045B-79DD-4F1E-A5D5-56CC7F67455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11208568" y="6526800"/>
            <a:ext cx="288032" cy="1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7E880590-31EE-469A-A906-EE62AC10657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5" y="2030400"/>
            <a:ext cx="3384000" cy="4206912"/>
          </a:xfrm>
          <a:custGeom>
            <a:avLst/>
            <a:gdLst>
              <a:gd name="connsiteX0" fmla="*/ 0 w 3384000"/>
              <a:gd name="connsiteY0" fmla="*/ 0 h 3240087"/>
              <a:gd name="connsiteX1" fmla="*/ 3384000 w 3384000"/>
              <a:gd name="connsiteY1" fmla="*/ 0 h 3240087"/>
              <a:gd name="connsiteX2" fmla="*/ 3384000 w 3384000"/>
              <a:gd name="connsiteY2" fmla="*/ 3240087 h 3240087"/>
              <a:gd name="connsiteX3" fmla="*/ 0 w 3384000"/>
              <a:gd name="connsiteY3" fmla="*/ 3240087 h 3240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3240087">
                <a:moveTo>
                  <a:pt x="0" y="0"/>
                </a:moveTo>
                <a:lnTo>
                  <a:pt x="3384000" y="0"/>
                </a:lnTo>
                <a:lnTo>
                  <a:pt x="3384000" y="3240087"/>
                </a:lnTo>
                <a:lnTo>
                  <a:pt x="0" y="32400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88CFC63-6AC8-47EA-B1E4-85A2108A3BD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33845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4BF4B32-3145-473F-ACA2-E9AC7D19B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763200"/>
            <a:ext cx="3384550" cy="469056"/>
          </a:xfrm>
        </p:spPr>
        <p:txBody>
          <a:bodyPr/>
          <a:lstStyle/>
          <a:p>
            <a:r>
              <a:rPr lang="en-US" dirty="0"/>
              <a:t>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384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3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C95EBE-2B41-83C2-04AE-F53ADADC554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9A60ED-79D3-4B3F-A150-9831CF0023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87492" y="2827030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BCDA3659-A7C6-451A-99C1-5E9DC9C183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7464" y="4354056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72442-65F5-A6EB-A8DE-297487802E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8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 &amp;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44D1A49-1FEC-4FD2-B560-402C9B2E281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97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59B66CF-A807-44F1-A681-793122F8A033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04000" y="3183349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6B4B4A83-90AC-42EA-83C2-FA8462468851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7050" y="3182602"/>
            <a:ext cx="3384000" cy="2518938"/>
          </a:xfrm>
          <a:prstGeom prst="rect">
            <a:avLst/>
          </a:prstGeom>
          <a:solidFill>
            <a:schemeClr val="bg2"/>
          </a:solidFill>
        </p:spPr>
        <p:txBody>
          <a:bodyPr anchor="ctr"/>
          <a:lstStyle>
            <a:lvl1pPr algn="ctr">
              <a:defRPr sz="1200"/>
            </a:lvl1pPr>
          </a:lstStyle>
          <a:p>
            <a:r>
              <a:rPr lang="en-AU" dirty="0"/>
              <a:t>Click icon to insert picture</a:t>
            </a:r>
          </a:p>
          <a:p>
            <a:endParaRPr lang="en-A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95325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0400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4335FC-BD53-4794-8DA5-8FFBAE1F2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107050" y="2030400"/>
            <a:ext cx="3384000" cy="1080194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lang="en-US" dirty="0"/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82AF12-58DE-43D7-9E95-F90A1203C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1E1143-CBAC-4E3D-95E2-1F1E3980ADD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4035F6F-B1C5-4CB7-9CF1-E5C49956EAC7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D945792A-E478-4C06-AA1A-F66F0D1360C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255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669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01E9CDC-2523-40AE-AF29-5A44EBFD891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404000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58449337-35B4-44F8-8D00-F0C15EFB9CE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669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B63A3128-4CA8-48D5-B82E-7EDA918D7F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04000" y="4797421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0CD5A08-CA4F-41B8-A1B0-488A6EC4481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091107" y="4797520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2A4C4A-3642-4CE3-8FB6-AFE5A9CA8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82035B-DC9A-432B-8519-2243ECF2A4F3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EC4C1B-640F-47AB-A0DF-816F2F8FB16E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2368-D448-4F04-824D-4A3EF656D5ED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1944150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649456-8637-4360-BBD3-85C56C7B2274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5628481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ABC2BBD3-CE16-4D42-BE52-82E0EEDC972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091107" y="2650806"/>
            <a:ext cx="3384000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4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C5A7B488-C2A3-4A1D-9325-F1CD7F4FEF8D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9315588" y="1700907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A07AED75-9446-4235-B6D5-E94B587A90EC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1944150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154C06CF-1094-450B-B523-120305F61CF8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5628481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79A2BE6-224B-4008-A847-524C659BA6DE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9315588" y="3857581"/>
            <a:ext cx="935038" cy="93503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000"/>
            </a:lvl1pPr>
          </a:lstStyle>
          <a:p>
            <a:pPr lvl="0"/>
            <a:r>
              <a:rPr lang="en-US" dirty="0"/>
              <a:t>Click icon to insert icon</a:t>
            </a:r>
          </a:p>
          <a:p>
            <a:pPr lvl="0"/>
            <a:endParaRPr lang="en-US" dirty="0"/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B2B5AAD5-088A-40FA-8D98-F1660EE944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9669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B96D700E-8A32-4E42-821F-DCAA6F725DD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4404000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B4C604B0-1898-4D36-B3EA-B6BC5BA6D5F0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91107" y="2924944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99A811A-E6D0-4129-9394-A6BD6BC8115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719669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92ABE221-1714-464C-9F47-13AA952154A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4404000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D31D0BA8-500F-44DE-802E-21AECAE96B24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91107" y="5102086"/>
            <a:ext cx="3384000" cy="648000"/>
          </a:xfrm>
          <a:custGeom>
            <a:avLst/>
            <a:gdLst>
              <a:gd name="connsiteX0" fmla="*/ 0 w 3384000"/>
              <a:gd name="connsiteY0" fmla="*/ 0 h 648000"/>
              <a:gd name="connsiteX1" fmla="*/ 3384000 w 3384000"/>
              <a:gd name="connsiteY1" fmla="*/ 0 h 648000"/>
              <a:gd name="connsiteX2" fmla="*/ 3384000 w 3384000"/>
              <a:gd name="connsiteY2" fmla="*/ 648000 h 648000"/>
              <a:gd name="connsiteX3" fmla="*/ 0 w 3384000"/>
              <a:gd name="connsiteY3" fmla="*/ 648000 h 6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000" h="648000">
                <a:moveTo>
                  <a:pt x="0" y="0"/>
                </a:moveTo>
                <a:lnTo>
                  <a:pt x="3384000" y="0"/>
                </a:lnTo>
                <a:lnTo>
                  <a:pt x="3384000" y="648000"/>
                </a:lnTo>
                <a:lnTo>
                  <a:pt x="0" y="64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sz="1400" b="0" dirty="0"/>
            </a:lvl1pPr>
            <a:lvl2pPr marL="171450" indent="-171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4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9555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C9748A61-6439-491A-9457-33A20862D2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2705" y="2012495"/>
            <a:ext cx="1584308" cy="1584000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089730-A73F-422F-BD54-BF23888B1D5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886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9BA9F9C4-C84A-43FB-A465-E020A9EB63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886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C17937B0-FDCD-421A-9652-36A59CE227A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965655" y="2012495"/>
            <a:ext cx="1584308" cy="1584000"/>
          </a:xfrm>
          <a:prstGeom prst="rect">
            <a:avLst/>
          </a:prstGeom>
          <a:solidFill>
            <a:srgbClr val="962A8B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AB4A338-5CDA-4742-A7F5-F49D6BE9AD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58181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9452123C-C6A2-4D45-AF62-5B6E775B6C9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8181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DCBEBCB-7877-4BC1-BA6D-4E809F947A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719695" y="2012495"/>
            <a:ext cx="1584308" cy="1584000"/>
          </a:xfrm>
          <a:prstGeom prst="rect">
            <a:avLst/>
          </a:prstGeom>
          <a:solidFill>
            <a:srgbClr val="999490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2FE7559D-9529-40D4-8025-F2B8ED38A99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35851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2382D6B5-B43B-46F1-B879-42FA4CCBD20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335851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791F1A27-3497-4ECD-AAAC-804B3DF8F9F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48303" y="2012495"/>
            <a:ext cx="1584308" cy="1584000"/>
          </a:xfrm>
          <a:prstGeom prst="rect">
            <a:avLst/>
          </a:prstGeom>
          <a:solidFill>
            <a:srgbClr val="D7D1CC"/>
          </a:solidFill>
        </p:spPr>
        <p:txBody>
          <a:bodyPr lIns="72000" tIns="72000" rIns="72000" bIns="72000" anchor="ctr">
            <a:normAutofit/>
          </a:bodyPr>
          <a:lstStyle>
            <a:lvl1pPr algn="ctr">
              <a:lnSpc>
                <a:spcPct val="100000"/>
              </a:lnSpc>
              <a:defRPr lang="en-US" sz="2800" b="1" dirty="0">
                <a:solidFill>
                  <a:schemeClr val="bg1"/>
                </a:solidFill>
              </a:defRPr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 dirty="0"/>
              <a:t>[00]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:a16="http://schemas.microsoft.com/office/drawing/2014/main" id="{E0498A31-1633-4E6B-8EAE-AF4FDE6233F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64459" y="3956535"/>
            <a:ext cx="2351996" cy="24021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lang="en-US" sz="1600" b="1" dirty="0">
                <a:solidFill>
                  <a:schemeClr val="accent1"/>
                </a:solidFill>
              </a:defRPr>
            </a:lvl1pPr>
            <a:lvl2pPr marL="171450" indent="-171450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dirty="0"/>
            </a:lvl2pPr>
            <a:lvl3pPr marL="180612" indent="0">
              <a:buClrTx/>
              <a:buFont typeface="Arial" panose="020B0604020202020204" pitchFamily="34" charset="0"/>
              <a:buNone/>
              <a:defRPr/>
            </a:lvl3pPr>
          </a:lstStyle>
          <a:p>
            <a:pPr lvl="0"/>
            <a:r>
              <a:rPr lang="en-US" dirty="0"/>
              <a:t>[Bullet Heading]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:a16="http://schemas.microsoft.com/office/drawing/2014/main" id="{9A54FCE6-6684-449A-86E0-14243721942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64459" y="4230673"/>
            <a:ext cx="2351996" cy="15166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00000"/>
              </a:lnSpc>
              <a:defRPr lang="en-US" sz="1600" b="0" dirty="0"/>
            </a:lvl1pPr>
            <a:lvl2pPr marL="171450" indent="-171450" algn="ctr">
              <a:lnSpc>
                <a:spcPct val="100000"/>
              </a:lnSpc>
              <a:spcAft>
                <a:spcPts val="3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dirty="0"/>
            </a:lvl2pPr>
            <a:lvl3pPr marL="360000" indent="-179388">
              <a:buClrTx/>
              <a:buFont typeface="Arial" panose="020B0604020202020204" pitchFamily="34" charset="0"/>
              <a:buChar char="­"/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67645D-435A-4DA4-9CBA-77E7F4B5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9CEE3C6-C898-476B-873B-DAEEB357A992}"/>
              </a:ext>
            </a:extLst>
          </p:cNvPr>
          <p:cNvSpPr>
            <a:spLocks noGrp="1"/>
          </p:cNvSpPr>
          <p:nvPr>
            <p:ph type="ftr" sz="quarter" idx="4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EACAED-B859-46A5-951B-270C91500FC6}"/>
              </a:ext>
            </a:extLst>
          </p:cNvPr>
          <p:cNvSpPr>
            <a:spLocks noGrp="1"/>
          </p:cNvSpPr>
          <p:nvPr>
            <p:ph type="sldNum" sz="quarter" idx="4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6891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Dark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751390"/>
          </a:xfrm>
          <a:prstGeom prst="rect">
            <a:avLst/>
          </a:prstGeom>
          <a:solidFill>
            <a:schemeClr val="accent1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EE0658-31AB-4AA9-B241-6C41D88C9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EE6526-1DB9-4ECD-86C1-1BB926D7D9F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40CA88-D0CE-4C3C-BA4A-CB5E62584F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102FA23-4F6E-4CE7-83FA-05BAC2F85D52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324" y="2163010"/>
            <a:ext cx="5197808" cy="356758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E77735E5-7E07-439E-A173-ACABCE0324C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7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0246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urpl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6000" y="979200"/>
            <a:ext cx="5400673" cy="4884587"/>
          </a:xfrm>
          <a:prstGeom prst="rect">
            <a:avLst/>
          </a:prstGeom>
          <a:solidFill>
            <a:srgbClr val="962A8B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DAA7FD-BD90-42A7-ADCE-A909D39619C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B814-0723-41E1-87CA-20F94C28B05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DF16ADB-A971-4A3C-96F9-2639482B11C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4" y="2163600"/>
            <a:ext cx="5197808" cy="37001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475E2FC-2D3C-4D15-BB0D-D4B480A1F9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B0544620-FB92-442D-8D66-3B8ACA0939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4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398992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1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88" y="1004400"/>
            <a:ext cx="5400672" cy="4859390"/>
          </a:xfrm>
          <a:prstGeom prst="rect">
            <a:avLst/>
          </a:prstGeom>
          <a:solidFill>
            <a:srgbClr val="D7D1CC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E8DCA5-91C8-4DF9-B37E-735B2EA5D36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FFC83A9-C0D2-49A3-AC00-E1A4A64271B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7467BC2-B2BE-4205-B9B5-DA5CC1F6A008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95323" y="2163600"/>
            <a:ext cx="5197808" cy="3700190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1D1FD25-98B7-4075-B181-7E91AA14B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AC596C78-2D0A-467F-BBBA-B45A6E9309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3" y="1551600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95759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Neutral 2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BF09EC-4B00-4B1E-B06B-0D0F89DA05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95927" y="979200"/>
            <a:ext cx="5400673" cy="4751387"/>
          </a:xfrm>
          <a:prstGeom prst="rect">
            <a:avLst/>
          </a:prstGeom>
          <a:solidFill>
            <a:srgbClr val="999490"/>
          </a:solidFill>
        </p:spPr>
        <p:txBody>
          <a:bodyPr lIns="180000" rIns="180000" anchor="ctr">
            <a:normAutofit/>
          </a:bodyPr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DA6B27-3249-4E2E-BD52-822F0E96F78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28ACE60-DF21-472F-8FF6-A086BB2C114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B6ED75D5-4A4F-4C1A-87D9-0AF5841C602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695251" y="2163599"/>
            <a:ext cx="5197808" cy="3566987"/>
          </a:xfrm>
          <a:custGeom>
            <a:avLst/>
            <a:gdLst>
              <a:gd name="connsiteX0" fmla="*/ 0 w 5197808"/>
              <a:gd name="connsiteY0" fmla="*/ 0 h 3240090"/>
              <a:gd name="connsiteX1" fmla="*/ 5197808 w 5197808"/>
              <a:gd name="connsiteY1" fmla="*/ 0 h 3240090"/>
              <a:gd name="connsiteX2" fmla="*/ 5197808 w 5197808"/>
              <a:gd name="connsiteY2" fmla="*/ 3240090 h 3240090"/>
              <a:gd name="connsiteX3" fmla="*/ 0 w 5197808"/>
              <a:gd name="connsiteY3" fmla="*/ 3240090 h 324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7808" h="3240090">
                <a:moveTo>
                  <a:pt x="0" y="0"/>
                </a:moveTo>
                <a:lnTo>
                  <a:pt x="5197808" y="0"/>
                </a:lnTo>
                <a:lnTo>
                  <a:pt x="5197808" y="3240090"/>
                </a:lnTo>
                <a:lnTo>
                  <a:pt x="0" y="324009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B64CD2-00BE-477A-85FC-603E001D5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6" y="979200"/>
            <a:ext cx="5208588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AU" dirty="0"/>
              <a:t>Title here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906C11C8-809D-4D04-925A-33C6DB34BE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251" y="1552568"/>
            <a:ext cx="5208587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250285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ullou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EA75515C-08B2-490C-B8D9-273E0B4B793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12126" y="2040365"/>
            <a:ext cx="3384548" cy="3671777"/>
          </a:xfrm>
          <a:prstGeom prst="rect">
            <a:avLst/>
          </a:prstGeom>
          <a:solidFill>
            <a:schemeClr val="accent1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DA12390-A044-4D48-96A4-00A2D51D9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5A8D97C9-2BD4-40D2-8A9C-5D0FDC041E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5328" y="2030400"/>
            <a:ext cx="3384548" cy="3671777"/>
          </a:xfrm>
          <a:prstGeom prst="rect">
            <a:avLst/>
          </a:prstGeom>
          <a:solidFill>
            <a:srgbClr val="962A8B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409A6CC-1C55-4870-8E22-205BA52568D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7254" y="2033057"/>
            <a:ext cx="3384548" cy="3671777"/>
          </a:xfrm>
          <a:prstGeom prst="rect">
            <a:avLst/>
          </a:prstGeom>
          <a:solidFill>
            <a:srgbClr val="999490"/>
          </a:solidFill>
        </p:spPr>
        <p:txBody>
          <a:bodyPr lIns="180000" tIns="108000" rIns="180000" bIns="180000" anchor="t">
            <a:normAutofit/>
          </a:bodyPr>
          <a:lstStyle>
            <a:lvl1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AU" dirty="0"/>
              <a:t>[Enter text – You can change the colour of this placeholder under the ‘Shape fill’ menu]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490FF1-595C-4C0F-8493-0452D9413FEC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1171E7-B6F7-4135-91FD-8404DE6A1A00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B4749D6D-DBC4-4697-B59F-A3C7324B68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402823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>
            <a:extLst>
              <a:ext uri="{FF2B5EF4-FFF2-40B4-BE49-F238E27FC236}">
                <a16:creationId xmlns:a16="http://schemas.microsoft.com/office/drawing/2014/main" id="{C1A5F930-F83B-4616-AC17-D7231CE874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6285206" y="4361190"/>
            <a:ext cx="5198533" cy="136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A696586-6988-4D6B-BE2D-2C0EDF44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400A7-6A57-42A4-9CC7-26ED632D030D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824B6-391C-442D-8A27-0B268DB3667B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CC10889F-C770-4849-AEED-7C7D5B93A0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691387" y="3605190"/>
            <a:ext cx="5198533" cy="2124000"/>
          </a:xfrm>
          <a:custGeom>
            <a:avLst/>
            <a:gdLst>
              <a:gd name="connsiteX0" fmla="*/ 0 w 5198533"/>
              <a:gd name="connsiteY0" fmla="*/ 0 h 2130692"/>
              <a:gd name="connsiteX1" fmla="*/ 5198533 w 5198533"/>
              <a:gd name="connsiteY1" fmla="*/ 0 h 2130692"/>
              <a:gd name="connsiteX2" fmla="*/ 5198533 w 5198533"/>
              <a:gd name="connsiteY2" fmla="*/ 2130692 h 2130692"/>
              <a:gd name="connsiteX3" fmla="*/ 0 w 5198533"/>
              <a:gd name="connsiteY3" fmla="*/ 2130692 h 2130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3" h="2130692">
                <a:moveTo>
                  <a:pt x="0" y="0"/>
                </a:moveTo>
                <a:lnTo>
                  <a:pt x="5198533" y="0"/>
                </a:lnTo>
                <a:lnTo>
                  <a:pt x="5198533" y="2130692"/>
                </a:lnTo>
                <a:lnTo>
                  <a:pt x="0" y="2130692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1880E58C-1E83-49D4-8716-E066300863C6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6285205" y="2052179"/>
            <a:ext cx="5198400" cy="2124000"/>
          </a:xfrm>
          <a:custGeom>
            <a:avLst/>
            <a:gdLst>
              <a:gd name="connsiteX0" fmla="*/ 0 w 5198400"/>
              <a:gd name="connsiteY0" fmla="*/ 0 h 1905365"/>
              <a:gd name="connsiteX1" fmla="*/ 5198400 w 5198400"/>
              <a:gd name="connsiteY1" fmla="*/ 0 h 1905365"/>
              <a:gd name="connsiteX2" fmla="*/ 5198400 w 5198400"/>
              <a:gd name="connsiteY2" fmla="*/ 1905365 h 1905365"/>
              <a:gd name="connsiteX3" fmla="*/ 0 w 5198400"/>
              <a:gd name="connsiteY3" fmla="*/ 1905365 h 190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400" h="1905365">
                <a:moveTo>
                  <a:pt x="0" y="0"/>
                </a:moveTo>
                <a:lnTo>
                  <a:pt x="5198400" y="0"/>
                </a:lnTo>
                <a:lnTo>
                  <a:pt x="5198400" y="1905365"/>
                </a:lnTo>
                <a:lnTo>
                  <a:pt x="0" y="1905365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40A5220A-8DEB-49E1-AD72-4DE38F10001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694799" y="2030400"/>
            <a:ext cx="5198532" cy="1368226"/>
          </a:xfrm>
          <a:custGeom>
            <a:avLst/>
            <a:gdLst>
              <a:gd name="connsiteX0" fmla="*/ 0 w 5198532"/>
              <a:gd name="connsiteY0" fmla="*/ 0 h 1368226"/>
              <a:gd name="connsiteX1" fmla="*/ 5198532 w 5198532"/>
              <a:gd name="connsiteY1" fmla="*/ 0 h 1368226"/>
              <a:gd name="connsiteX2" fmla="*/ 5198532 w 5198532"/>
              <a:gd name="connsiteY2" fmla="*/ 1368226 h 1368226"/>
              <a:gd name="connsiteX3" fmla="*/ 0 w 5198532"/>
              <a:gd name="connsiteY3" fmla="*/ 1368226 h 13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8532" h="1368226">
                <a:moveTo>
                  <a:pt x="0" y="0"/>
                </a:moveTo>
                <a:lnTo>
                  <a:pt x="5198532" y="0"/>
                </a:lnTo>
                <a:lnTo>
                  <a:pt x="5198532" y="1368226"/>
                </a:lnTo>
                <a:lnTo>
                  <a:pt x="0" y="1368226"/>
                </a:lnTo>
                <a:close/>
              </a:path>
            </a:pathLst>
          </a:custGeo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AU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76E37327-CD28-4B4C-A327-FE60BBD71F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9211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-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1680838C-6DDD-4367-8C7B-8D49AA3A036A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240928" y="2426193"/>
            <a:ext cx="5219998" cy="126461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AU" dirty="0"/>
              <a:t> </a:t>
            </a:r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8C9CC71C-D628-4B8C-8AB1-D318B0D686C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240928" y="4338433"/>
            <a:ext cx="5219996" cy="136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FFFB469D-AB37-445A-8C5C-9EDAC47CC60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0928" y="4059949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2F6810-4203-426A-BA3F-12E853FD972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94800" y="2030400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ext Placeholder 8">
            <a:extLst>
              <a:ext uri="{FF2B5EF4-FFF2-40B4-BE49-F238E27FC236}">
                <a16:creationId xmlns:a16="http://schemas.microsoft.com/office/drawing/2014/main" id="{5608E6E7-0CC5-4C1B-8095-7EA4A3FE80A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94799" y="4050433"/>
            <a:ext cx="5183717" cy="165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 lang="en-US" sz="1400" dirty="0" smtClean="0"/>
            </a:lvl1pPr>
            <a:lvl2pPr>
              <a:defRPr lang="en-US" sz="1400" dirty="0" smtClean="0"/>
            </a:lvl2pPr>
            <a:lvl3pPr>
              <a:defRPr lang="en-US" sz="1400" dirty="0" smtClean="0"/>
            </a:lvl3pPr>
            <a:lvl4pPr>
              <a:defRPr lang="en-AU" sz="1400" dirty="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AE219F9-19D4-45A2-9D79-6847ED38E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807C1-4AC5-41D4-9F66-2FFE2C9FCBEE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1CA24C-277F-4699-AACD-0CE7FA333A2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E3EEABC2-F12A-48B3-8BD1-6F2CE1CA242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240928" y="2028166"/>
            <a:ext cx="5222136" cy="3240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400" b="1">
                <a:solidFill>
                  <a:schemeClr val="accent1"/>
                </a:solidFill>
              </a:defRPr>
            </a:lvl1pPr>
            <a:lvl6pPr>
              <a:defRPr b="0"/>
            </a:lvl6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5">
            <a:extLst>
              <a:ext uri="{FF2B5EF4-FFF2-40B4-BE49-F238E27FC236}">
                <a16:creationId xmlns:a16="http://schemas.microsoft.com/office/drawing/2014/main" id="{88F298BC-8471-411E-B254-EFEEFEB67A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158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9C6CF3-60A7-899D-2A0B-5CB145E232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517" y="-1"/>
            <a:ext cx="12192000" cy="6872268"/>
          </a:xfrm>
          <a:custGeom>
            <a:avLst/>
            <a:gdLst>
              <a:gd name="connsiteX0" fmla="*/ 0 w 12192000"/>
              <a:gd name="connsiteY0" fmla="*/ 0 h 6872268"/>
              <a:gd name="connsiteX1" fmla="*/ 12192000 w 12192000"/>
              <a:gd name="connsiteY1" fmla="*/ 0 h 6872268"/>
              <a:gd name="connsiteX2" fmla="*/ 12192000 w 12192000"/>
              <a:gd name="connsiteY2" fmla="*/ 5251292 h 6872268"/>
              <a:gd name="connsiteX3" fmla="*/ 10416728 w 12192000"/>
              <a:gd name="connsiteY3" fmla="*/ 5297443 h 6872268"/>
              <a:gd name="connsiteX4" fmla="*/ 8988458 w 12192000"/>
              <a:gd name="connsiteY4" fmla="*/ 6506827 h 6872268"/>
              <a:gd name="connsiteX5" fmla="*/ 10312164 w 12192000"/>
              <a:gd name="connsiteY5" fmla="*/ 6272439 h 6872268"/>
              <a:gd name="connsiteX6" fmla="*/ 12192000 w 12192000"/>
              <a:gd name="connsiteY6" fmla="*/ 6872268 h 6872268"/>
              <a:gd name="connsiteX7" fmla="*/ 3635124 w 12192000"/>
              <a:gd name="connsiteY7" fmla="*/ 6872268 h 6872268"/>
              <a:gd name="connsiteX8" fmla="*/ 0 w 12192000"/>
              <a:gd name="connsiteY8" fmla="*/ 2707855 h 68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72268">
                <a:moveTo>
                  <a:pt x="0" y="0"/>
                </a:moveTo>
                <a:lnTo>
                  <a:pt x="12192000" y="0"/>
                </a:lnTo>
                <a:lnTo>
                  <a:pt x="12192000" y="5251292"/>
                </a:lnTo>
                <a:cubicBezTo>
                  <a:pt x="12134360" y="5231554"/>
                  <a:pt x="11296689" y="4833021"/>
                  <a:pt x="10416728" y="5297443"/>
                </a:cubicBezTo>
                <a:cubicBezTo>
                  <a:pt x="9967189" y="5534444"/>
                  <a:pt x="9070284" y="6409008"/>
                  <a:pt x="8988458" y="6506827"/>
                </a:cubicBezTo>
                <a:cubicBezTo>
                  <a:pt x="9362107" y="6191166"/>
                  <a:pt x="9534740" y="6036165"/>
                  <a:pt x="10312164" y="6272439"/>
                </a:cubicBezTo>
                <a:cubicBezTo>
                  <a:pt x="10997769" y="6480414"/>
                  <a:pt x="11756510" y="6812911"/>
                  <a:pt x="12192000" y="6872268"/>
                </a:cubicBezTo>
                <a:lnTo>
                  <a:pt x="3635124" y="6872268"/>
                </a:lnTo>
                <a:cubicBezTo>
                  <a:pt x="1517628" y="6226578"/>
                  <a:pt x="0" y="4465548"/>
                  <a:pt x="0" y="270785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6432C9E-CC92-4B1E-A531-00A7F945E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03512" y="2012082"/>
            <a:ext cx="5112568" cy="1296144"/>
          </a:xfrm>
        </p:spPr>
        <p:txBody>
          <a:bodyPr vert="horz" lIns="0" tIns="0" rIns="0" bIns="0" rtlCol="0" anchor="t">
            <a:noAutofit/>
          </a:bodyPr>
          <a:lstStyle>
            <a:lvl1pPr>
              <a:defRPr kumimoji="0" lang="en-AU" sz="430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Presentation title goes here</a:t>
            </a:r>
            <a:endParaRPr lang="en-AU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8B01333-1B7A-4924-B0F3-974EA92411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703484" y="3539108"/>
            <a:ext cx="5116831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>
              <a:defRPr lang="en-US" sz="1600" b="1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Presentation subtitle goes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4191BB-9746-40D8-0239-82926101E6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l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22634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60096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60096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60096" y="4295030"/>
            <a:ext cx="950400" cy="108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3337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9616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40763F8E-28D5-4BDE-80DF-96A4787EE44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77078" y="2552856"/>
            <a:ext cx="3024336" cy="153888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2000" b="1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in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urna</a:t>
            </a:r>
            <a:endParaRPr lang="en-US" dirty="0"/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85847EAE-4FDC-4DCA-935E-54F8FC4431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277078" y="4509120"/>
            <a:ext cx="3024336" cy="215444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400" b="0" spc="25" dirty="0" smtClean="0">
                <a:solidFill>
                  <a:schemeClr val="accent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12700" lvl="0"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endParaRPr lang="en-US" dirty="0"/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CD2CE72D-D404-4E25-9D2A-B4F09819F8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7078" y="4295030"/>
            <a:ext cx="950400" cy="108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294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cons + 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BA98747-0DB5-4B1B-B49E-00EE7FBBF5D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-4514" y="1306470"/>
            <a:ext cx="3753813" cy="5546544"/>
          </a:xfrm>
          <a:custGeom>
            <a:avLst/>
            <a:gdLst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0 w 3753813"/>
              <a:gd name="connsiteY4" fmla="*/ 6308592 h 6308700"/>
              <a:gd name="connsiteX5" fmla="*/ 1216808 w 3753813"/>
              <a:gd name="connsiteY5" fmla="*/ 6308592 h 6308700"/>
              <a:gd name="connsiteX6" fmla="*/ 1216808 w 3753813"/>
              <a:gd name="connsiteY6" fmla="*/ 6308513 h 6308700"/>
              <a:gd name="connsiteX7" fmla="*/ 1142621 w 3753813"/>
              <a:gd name="connsiteY7" fmla="*/ 6308513 h 6308700"/>
              <a:gd name="connsiteX8" fmla="*/ 11598 w 3753813"/>
              <a:gd name="connsiteY8" fmla="*/ 5267228 h 6308700"/>
              <a:gd name="connsiteX9" fmla="*/ 0 w 3753813"/>
              <a:gd name="connsiteY9" fmla="*/ 5221165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0 w 3753813"/>
              <a:gd name="connsiteY3" fmla="*/ 6308700 h 6308700"/>
              <a:gd name="connsiteX4" fmla="*/ 1216808 w 3753813"/>
              <a:gd name="connsiteY4" fmla="*/ 6308592 h 6308700"/>
              <a:gd name="connsiteX5" fmla="*/ 1216808 w 3753813"/>
              <a:gd name="connsiteY5" fmla="*/ 6308513 h 6308700"/>
              <a:gd name="connsiteX6" fmla="*/ 1142621 w 3753813"/>
              <a:gd name="connsiteY6" fmla="*/ 6308513 h 6308700"/>
              <a:gd name="connsiteX7" fmla="*/ 11598 w 3753813"/>
              <a:gd name="connsiteY7" fmla="*/ 5267228 h 6308700"/>
              <a:gd name="connsiteX8" fmla="*/ 0 w 3753813"/>
              <a:gd name="connsiteY8" fmla="*/ 5221165 h 6308700"/>
              <a:gd name="connsiteX9" fmla="*/ 0 w 3753813"/>
              <a:gd name="connsiteY9" fmla="*/ 0 h 6308700"/>
              <a:gd name="connsiteX0" fmla="*/ 0 w 3753813"/>
              <a:gd name="connsiteY0" fmla="*/ 0 h 6308700"/>
              <a:gd name="connsiteX1" fmla="*/ 3753813 w 3753813"/>
              <a:gd name="connsiteY1" fmla="*/ 0 h 6308700"/>
              <a:gd name="connsiteX2" fmla="*/ 3753813 w 3753813"/>
              <a:gd name="connsiteY2" fmla="*/ 6308700 h 6308700"/>
              <a:gd name="connsiteX3" fmla="*/ 1216808 w 3753813"/>
              <a:gd name="connsiteY3" fmla="*/ 6308592 h 6308700"/>
              <a:gd name="connsiteX4" fmla="*/ 1216808 w 3753813"/>
              <a:gd name="connsiteY4" fmla="*/ 6308513 h 6308700"/>
              <a:gd name="connsiteX5" fmla="*/ 1142621 w 3753813"/>
              <a:gd name="connsiteY5" fmla="*/ 6308513 h 6308700"/>
              <a:gd name="connsiteX6" fmla="*/ 11598 w 3753813"/>
              <a:gd name="connsiteY6" fmla="*/ 5267228 h 6308700"/>
              <a:gd name="connsiteX7" fmla="*/ 0 w 3753813"/>
              <a:gd name="connsiteY7" fmla="*/ 5221165 h 6308700"/>
              <a:gd name="connsiteX8" fmla="*/ 0 w 3753813"/>
              <a:gd name="connsiteY8" fmla="*/ 0 h 630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53813" h="6308700">
                <a:moveTo>
                  <a:pt x="0" y="0"/>
                </a:moveTo>
                <a:lnTo>
                  <a:pt x="3753813" y="0"/>
                </a:lnTo>
                <a:lnTo>
                  <a:pt x="3753813" y="6308700"/>
                </a:lnTo>
                <a:lnTo>
                  <a:pt x="1216808" y="6308592"/>
                </a:lnTo>
                <a:lnTo>
                  <a:pt x="1216808" y="6308513"/>
                </a:lnTo>
                <a:lnTo>
                  <a:pt x="1142621" y="6308513"/>
                </a:lnTo>
                <a:cubicBezTo>
                  <a:pt x="580256" y="6137392"/>
                  <a:pt x="148576" y="5723798"/>
                  <a:pt x="11598" y="5267228"/>
                </a:cubicBezTo>
                <a:lnTo>
                  <a:pt x="0" y="522116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C74646-5116-45C7-99CA-F3BEE3092EC8}"/>
              </a:ext>
            </a:extLst>
          </p:cNvPr>
          <p:cNvSpPr/>
          <p:nvPr userDrawn="1"/>
        </p:nvSpPr>
        <p:spPr>
          <a:xfrm>
            <a:off x="3801968" y="1311456"/>
            <a:ext cx="3491358" cy="5546544"/>
          </a:xfrm>
          <a:prstGeom prst="rect">
            <a:avLst/>
          </a:prstGeom>
          <a:gradFill>
            <a:gsLst>
              <a:gs pos="34000">
                <a:schemeClr val="accent1"/>
              </a:gs>
              <a:gs pos="0">
                <a:schemeClr val="accent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0D68F-568E-4F07-BF1B-D56E5E1616B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7690930-F7A3-403F-8CD6-64AE7616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51600" y="1307416"/>
            <a:ext cx="3945000" cy="469056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here</a:t>
            </a:r>
            <a:endParaRPr lang="en-A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710EEB8-1B8C-4828-AF29-90D9289687B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559562" y="1916832"/>
            <a:ext cx="3937038" cy="42896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2C1FFA05-383E-4EA0-8A7A-14406633FDAE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511824" y="1993680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EF7C04B6-0E34-422C-AFA2-C2258851736A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511824" y="3470058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626B73AE-3585-4450-A61F-2665857EB816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511824" y="4946435"/>
            <a:ext cx="2520279" cy="126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defRPr lang="en-US" sz="1050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US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7" name="Content Placeholder 12">
            <a:extLst>
              <a:ext uri="{FF2B5EF4-FFF2-40B4-BE49-F238E27FC236}">
                <a16:creationId xmlns:a16="http://schemas.microsoft.com/office/drawing/2014/main" id="{CEB3261A-B820-4F34-AA9C-ECB6FADB734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007691" y="199368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9E0DE186-927A-456D-BA02-3331C27470F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007691" y="3470058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C74DFA6-B8C2-4882-ADA6-BDDC15DB7D90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4007691" y="4946435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270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_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94381A-1796-48D3-99D8-9D18726C1C17}"/>
              </a:ext>
            </a:extLst>
          </p:cNvPr>
          <p:cNvSpPr/>
          <p:nvPr userDrawn="1"/>
        </p:nvSpPr>
        <p:spPr>
          <a:xfrm flipV="1">
            <a:off x="-7364" y="2030400"/>
            <a:ext cx="12199364" cy="44117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89535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74512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0D5A62B6-F116-49B4-8113-732AC813C248}"/>
              </a:ext>
            </a:extLst>
          </p:cNvPr>
          <p:cNvSpPr>
            <a:spLocks noGrp="1"/>
          </p:cNvSpPr>
          <p:nvPr>
            <p:ph type="tbl" sz="quarter" idx="19"/>
          </p:nvPr>
        </p:nvSpPr>
        <p:spPr>
          <a:xfrm>
            <a:off x="695325" y="2030400"/>
            <a:ext cx="10801350" cy="36718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table</a:t>
            </a:r>
            <a:endParaRPr lang="en-AU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CBC60DA-95B5-4B8A-9C10-E7B105A01E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5326" y="1364400"/>
            <a:ext cx="10801349" cy="506132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 b="0">
                <a:solidFill>
                  <a:schemeClr val="tx2"/>
                </a:solidFill>
              </a:defRPr>
            </a:lvl1pPr>
            <a:lvl2pPr marL="612" indent="0">
              <a:buNone/>
              <a:defRPr/>
            </a:lvl2pPr>
          </a:lstStyle>
          <a:p>
            <a:pPr lvl="0"/>
            <a:r>
              <a:rPr lang="en-US" dirty="0"/>
              <a:t>[Subtitle]</a:t>
            </a:r>
          </a:p>
        </p:txBody>
      </p:sp>
    </p:spTree>
    <p:extLst>
      <p:ext uri="{BB962C8B-B14F-4D97-AF65-F5344CB8AC3E}">
        <p14:creationId xmlns:p14="http://schemas.microsoft.com/office/powerpoint/2010/main" val="16047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B02A2A-B474-483E-8BA0-6F967ADE97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68D10-C8CC-42E5-BF51-D9C5BB3F45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FEDE633B-2FE4-48AB-9CD1-2A1EB093AF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18535" y="2778974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B62BB5B9-4568-4309-93B5-668133F3680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566940" y="908720"/>
            <a:ext cx="2964660" cy="5384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0F20EE-FF0D-49B8-9D8F-6FF4988FD153}"/>
              </a:ext>
            </a:extLst>
          </p:cNvPr>
          <p:cNvSpPr/>
          <p:nvPr userDrawn="1"/>
        </p:nvSpPr>
        <p:spPr>
          <a:xfrm>
            <a:off x="660400" y="872705"/>
            <a:ext cx="2985168" cy="5420816"/>
          </a:xfrm>
          <a:prstGeom prst="rect">
            <a:avLst/>
          </a:prstGeom>
          <a:gradFill flip="none" rotWithShape="1">
            <a:gsLst>
              <a:gs pos="38000">
                <a:schemeClr val="accent1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BDF2E1FE-5917-4797-9E49-44EFF26215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158903" y="908720"/>
            <a:ext cx="2301456" cy="351454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B3DC9EC2-22B3-4E80-AE40-B61675B3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541" y="1198800"/>
            <a:ext cx="2184251" cy="1728266"/>
          </a:xfrm>
        </p:spPr>
        <p:txBody>
          <a:bodyPr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7B8817EC-F2D7-4F5F-88AB-7D60280F2F0D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3198664" y="2689870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6C6F5E5E-0BED-4A63-B208-AD4730EC3FF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3113" y="5402945"/>
            <a:ext cx="2160588" cy="85921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b="0" spc="25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1800" smtClean="0">
                <a:latin typeface="+mn-lt"/>
              </a:defRPr>
            </a:lvl2pPr>
            <a:lvl3pPr>
              <a:defRPr lang="en-US" sz="1800" smtClean="0">
                <a:latin typeface="+mn-lt"/>
              </a:defRPr>
            </a:lvl3pPr>
            <a:lvl4pPr>
              <a:defRPr lang="en-US" sz="1800" smtClean="0">
                <a:latin typeface="+mn-lt"/>
              </a:defRPr>
            </a:lvl4pPr>
            <a:lvl5pPr>
              <a:defRPr lang="en-AU" sz="1800">
                <a:latin typeface="+mn-lt"/>
              </a:defRPr>
            </a:lvl5pPr>
          </a:lstStyle>
          <a:p>
            <a:pPr marL="12700" lvl="0">
              <a:lnSpc>
                <a:spcPct val="120000"/>
              </a:lnSpc>
              <a:spcBef>
                <a:spcPts val="0"/>
              </a:spcBef>
            </a:pP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</a:t>
            </a:r>
          </a:p>
        </p:txBody>
      </p:sp>
      <p:sp>
        <p:nvSpPr>
          <p:cNvPr id="23" name="Picture Placeholder 21">
            <a:extLst>
              <a:ext uri="{FF2B5EF4-FFF2-40B4-BE49-F238E27FC236}">
                <a16:creationId xmlns:a16="http://schemas.microsoft.com/office/drawing/2014/main" id="{4D4DB864-F519-D798-00B8-776A89ECC33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3718535" y="90872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3" name="Picture Placeholder 21">
            <a:extLst>
              <a:ext uri="{FF2B5EF4-FFF2-40B4-BE49-F238E27FC236}">
                <a16:creationId xmlns:a16="http://schemas.microsoft.com/office/drawing/2014/main" id="{C0A41928-C063-9695-DECC-1289A16CF3F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158903" y="4512370"/>
            <a:ext cx="2301456" cy="17811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13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0385095-2391-426D-A969-133DEBAAD7D2}"/>
              </a:ext>
            </a:extLst>
          </p:cNvPr>
          <p:cNvSpPr/>
          <p:nvPr userDrawn="1"/>
        </p:nvSpPr>
        <p:spPr>
          <a:xfrm>
            <a:off x="-15679" y="246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gradFill flip="none" rotWithShape="1">
            <a:gsLst>
              <a:gs pos="46000">
                <a:schemeClr val="accent1"/>
              </a:gs>
              <a:gs pos="100000">
                <a:schemeClr val="accent2"/>
              </a:gs>
            </a:gsLst>
            <a:lin ang="10800000" scaled="1"/>
            <a:tileRect/>
          </a:gradFill>
          <a:ln w="14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CEFEC494-73C0-494E-8DE9-7C8FE7AA87F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BA3D052-5560-4BE7-B48A-7CCBABE3CB5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B3550CE3-EB5D-48BF-BD90-C402F0393B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E78C0BDD-99F2-43E0-A486-A50E5712E47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751850F8-1596-48EC-9EF7-59E146FE07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018B49F0-234B-4974-77BB-C696A010C8EB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1606" y="5313782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9D9129-7B58-D3FD-2A63-67A7AE280B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51E340C-E489-401B-B6F3-AAF3490020F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15680" y="245"/>
            <a:ext cx="12192000" cy="6857754"/>
          </a:xfrm>
          <a:custGeom>
            <a:avLst/>
            <a:gdLst>
              <a:gd name="connsiteX0" fmla="*/ 0 w 12192000"/>
              <a:gd name="connsiteY0" fmla="*/ 0 h 6857754"/>
              <a:gd name="connsiteX1" fmla="*/ 12192000 w 12192000"/>
              <a:gd name="connsiteY1" fmla="*/ 0 h 6857754"/>
              <a:gd name="connsiteX2" fmla="*/ 12192000 w 12192000"/>
              <a:gd name="connsiteY2" fmla="*/ 5240201 h 6857754"/>
              <a:gd name="connsiteX3" fmla="*/ 10416728 w 12192000"/>
              <a:gd name="connsiteY3" fmla="*/ 5286255 h 6857754"/>
              <a:gd name="connsiteX4" fmla="*/ 8988458 w 12192000"/>
              <a:gd name="connsiteY4" fmla="*/ 6493085 h 6857754"/>
              <a:gd name="connsiteX5" fmla="*/ 10312164 w 12192000"/>
              <a:gd name="connsiteY5" fmla="*/ 6259192 h 6857754"/>
              <a:gd name="connsiteX6" fmla="*/ 12192000 w 12192000"/>
              <a:gd name="connsiteY6" fmla="*/ 6857754 h 6857754"/>
              <a:gd name="connsiteX7" fmla="*/ 3635124 w 12192000"/>
              <a:gd name="connsiteY7" fmla="*/ 6857754 h 6857754"/>
              <a:gd name="connsiteX8" fmla="*/ 0 w 12192000"/>
              <a:gd name="connsiteY8" fmla="*/ 2702136 h 6857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7754">
                <a:moveTo>
                  <a:pt x="0" y="0"/>
                </a:moveTo>
                <a:lnTo>
                  <a:pt x="12192000" y="0"/>
                </a:lnTo>
                <a:lnTo>
                  <a:pt x="12192000" y="5240201"/>
                </a:lnTo>
                <a:cubicBezTo>
                  <a:pt x="12134360" y="5220505"/>
                  <a:pt x="11296689" y="4822814"/>
                  <a:pt x="10416728" y="5286255"/>
                </a:cubicBezTo>
                <a:cubicBezTo>
                  <a:pt x="9967189" y="5522755"/>
                  <a:pt x="9070284" y="6395472"/>
                  <a:pt x="8988458" y="6493085"/>
                </a:cubicBezTo>
                <a:cubicBezTo>
                  <a:pt x="9362107" y="6178090"/>
                  <a:pt x="9534740" y="6023417"/>
                  <a:pt x="10312164" y="6259192"/>
                </a:cubicBezTo>
                <a:cubicBezTo>
                  <a:pt x="10997769" y="6466727"/>
                  <a:pt x="11756510" y="6798522"/>
                  <a:pt x="12192000" y="6857754"/>
                </a:cubicBezTo>
                <a:lnTo>
                  <a:pt x="3635124" y="6857754"/>
                </a:lnTo>
                <a:cubicBezTo>
                  <a:pt x="1517628" y="6213427"/>
                  <a:pt x="0" y="4456117"/>
                  <a:pt x="0" y="270213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11624" y="3266052"/>
            <a:ext cx="3254263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2000" b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 surname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57E80FD-A9E1-4484-8211-7013D6A25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2711624" y="2420888"/>
            <a:ext cx="3192289" cy="720081"/>
          </a:xfrm>
        </p:spPr>
        <p:txBody>
          <a:bodyPr vert="horz" lIns="0" tIns="0" rIns="0" bIns="0" rtlCol="0" anchor="t" anchorCtr="0">
            <a:normAutofit/>
          </a:bodyPr>
          <a:lstStyle>
            <a:lvl1pPr>
              <a:defRPr lang="en-AU" sz="480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/>
            <a:r>
              <a:rPr lang="en-US" dirty="0"/>
              <a:t>Contact</a:t>
            </a:r>
            <a:endParaRPr lang="en-AU" dirty="0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455254C-E52B-428E-99C5-B07B839CF2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2711624" y="3606924"/>
            <a:ext cx="3254263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0C9C026C-FB6A-4A62-B08F-1942BF1B441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2711624" y="3907656"/>
            <a:ext cx="2200924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Name.surname@uq.edu.au</a:t>
            </a:r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B4FF2464-4B77-4CFF-BDD7-A46E59DD32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2711624" y="4123556"/>
            <a:ext cx="1346522" cy="215444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>
              <a:defRPr lang="en-US" sz="1400" b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+61 412 345 678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9CF0F21-1AF8-4E7D-8464-6403D7D097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1606" y="4797150"/>
            <a:ext cx="251419" cy="258205"/>
          </a:xfrm>
          <a:custGeom>
            <a:avLst/>
            <a:gdLst>
              <a:gd name="connsiteX0" fmla="*/ 2166 w 251419"/>
              <a:gd name="connsiteY0" fmla="*/ 0 h 258205"/>
              <a:gd name="connsiteX1" fmla="*/ 249239 w 251419"/>
              <a:gd name="connsiteY1" fmla="*/ 0 h 258205"/>
              <a:gd name="connsiteX2" fmla="*/ 251419 w 251419"/>
              <a:gd name="connsiteY2" fmla="*/ 2144 h 258205"/>
              <a:gd name="connsiteX3" fmla="*/ 251419 w 251419"/>
              <a:gd name="connsiteY3" fmla="*/ 256168 h 258205"/>
              <a:gd name="connsiteX4" fmla="*/ 249386 w 251419"/>
              <a:gd name="connsiteY4" fmla="*/ 258184 h 258205"/>
              <a:gd name="connsiteX5" fmla="*/ 173327 w 251419"/>
              <a:gd name="connsiteY5" fmla="*/ 258139 h 258205"/>
              <a:gd name="connsiteX6" fmla="*/ 172109 w 251419"/>
              <a:gd name="connsiteY6" fmla="*/ 254871 h 258205"/>
              <a:gd name="connsiteX7" fmla="*/ 172109 w 251419"/>
              <a:gd name="connsiteY7" fmla="*/ 243272 h 258205"/>
              <a:gd name="connsiteX8" fmla="*/ 172109 w 251419"/>
              <a:gd name="connsiteY8" fmla="*/ 164416 h 258205"/>
              <a:gd name="connsiteX9" fmla="*/ 172109 w 251419"/>
              <a:gd name="connsiteY9" fmla="*/ 161390 h 258205"/>
              <a:gd name="connsiteX10" fmla="*/ 176288 w 251419"/>
              <a:gd name="connsiteY10" fmla="*/ 157088 h 258205"/>
              <a:gd name="connsiteX11" fmla="*/ 197894 w 251419"/>
              <a:gd name="connsiteY11" fmla="*/ 157088 h 258205"/>
              <a:gd name="connsiteX12" fmla="*/ 201081 w 251419"/>
              <a:gd name="connsiteY12" fmla="*/ 157017 h 258205"/>
              <a:gd name="connsiteX13" fmla="*/ 205437 w 251419"/>
              <a:gd name="connsiteY13" fmla="*/ 152856 h 258205"/>
              <a:gd name="connsiteX14" fmla="*/ 208383 w 251419"/>
              <a:gd name="connsiteY14" fmla="*/ 130132 h 258205"/>
              <a:gd name="connsiteX15" fmla="*/ 209183 w 251419"/>
              <a:gd name="connsiteY15" fmla="*/ 123888 h 258205"/>
              <a:gd name="connsiteX16" fmla="*/ 205427 w 251419"/>
              <a:gd name="connsiteY16" fmla="*/ 119349 h 258205"/>
              <a:gd name="connsiteX17" fmla="*/ 194133 w 251419"/>
              <a:gd name="connsiteY17" fmla="*/ 119289 h 258205"/>
              <a:gd name="connsiteX18" fmla="*/ 176219 w 251419"/>
              <a:gd name="connsiteY18" fmla="*/ 119289 h 258205"/>
              <a:gd name="connsiteX19" fmla="*/ 172119 w 251419"/>
              <a:gd name="connsiteY19" fmla="*/ 115219 h 258205"/>
              <a:gd name="connsiteX20" fmla="*/ 172119 w 251419"/>
              <a:gd name="connsiteY20" fmla="*/ 90774 h 258205"/>
              <a:gd name="connsiteX21" fmla="*/ 183816 w 251419"/>
              <a:gd name="connsiteY21" fmla="*/ 74338 h 258205"/>
              <a:gd name="connsiteX22" fmla="*/ 187459 w 251419"/>
              <a:gd name="connsiteY22" fmla="*/ 73929 h 258205"/>
              <a:gd name="connsiteX23" fmla="*/ 205859 w 251419"/>
              <a:gd name="connsiteY23" fmla="*/ 73894 h 258205"/>
              <a:gd name="connsiteX24" fmla="*/ 210828 w 251419"/>
              <a:gd name="connsiteY24" fmla="*/ 68967 h 258205"/>
              <a:gd name="connsiteX25" fmla="*/ 210828 w 251419"/>
              <a:gd name="connsiteY25" fmla="*/ 44522 h 258205"/>
              <a:gd name="connsiteX26" fmla="*/ 206974 w 251419"/>
              <a:gd name="connsiteY26" fmla="*/ 39782 h 258205"/>
              <a:gd name="connsiteX27" fmla="*/ 170970 w 251419"/>
              <a:gd name="connsiteY27" fmla="*/ 40654 h 258205"/>
              <a:gd name="connsiteX28" fmla="*/ 135299 w 251419"/>
              <a:gd name="connsiteY28" fmla="*/ 83028 h 258205"/>
              <a:gd name="connsiteX29" fmla="*/ 135299 w 251419"/>
              <a:gd name="connsiteY29" fmla="*/ 114295 h 258205"/>
              <a:gd name="connsiteX30" fmla="*/ 130350 w 251419"/>
              <a:gd name="connsiteY30" fmla="*/ 119278 h 258205"/>
              <a:gd name="connsiteX31" fmla="*/ 108744 w 251419"/>
              <a:gd name="connsiteY31" fmla="*/ 119278 h 258205"/>
              <a:gd name="connsiteX32" fmla="*/ 102414 w 251419"/>
              <a:gd name="connsiteY32" fmla="*/ 125643 h 258205"/>
              <a:gd name="connsiteX33" fmla="*/ 102414 w 251419"/>
              <a:gd name="connsiteY33" fmla="*/ 150859 h 258205"/>
              <a:gd name="connsiteX34" fmla="*/ 108385 w 251419"/>
              <a:gd name="connsiteY34" fmla="*/ 157088 h 258205"/>
              <a:gd name="connsiteX35" fmla="*/ 131464 w 251419"/>
              <a:gd name="connsiteY35" fmla="*/ 157088 h 258205"/>
              <a:gd name="connsiteX36" fmla="*/ 135295 w 251419"/>
              <a:gd name="connsiteY36" fmla="*/ 160916 h 258205"/>
              <a:gd name="connsiteX37" fmla="*/ 135295 w 251419"/>
              <a:gd name="connsiteY37" fmla="*/ 254412 h 258205"/>
              <a:gd name="connsiteX38" fmla="*/ 134048 w 251419"/>
              <a:gd name="connsiteY38" fmla="*/ 258159 h 258205"/>
              <a:gd name="connsiteX39" fmla="*/ 2047 w 251419"/>
              <a:gd name="connsiteY39" fmla="*/ 258205 h 258205"/>
              <a:gd name="connsiteX40" fmla="*/ 0 w 251419"/>
              <a:gd name="connsiteY40" fmla="*/ 256188 h 258205"/>
              <a:gd name="connsiteX41" fmla="*/ 0 w 251419"/>
              <a:gd name="connsiteY41" fmla="*/ 2159 h 258205"/>
              <a:gd name="connsiteX42" fmla="*/ 2166 w 251419"/>
              <a:gd name="connsiteY42" fmla="*/ 0 h 258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51419" h="258205">
                <a:moveTo>
                  <a:pt x="2166" y="0"/>
                </a:moveTo>
                <a:cubicBezTo>
                  <a:pt x="84525" y="51"/>
                  <a:pt x="166882" y="51"/>
                  <a:pt x="249239" y="0"/>
                </a:cubicBezTo>
                <a:cubicBezTo>
                  <a:pt x="250903" y="0"/>
                  <a:pt x="251424" y="212"/>
                  <a:pt x="251419" y="2144"/>
                </a:cubicBezTo>
                <a:cubicBezTo>
                  <a:pt x="251357" y="86820"/>
                  <a:pt x="251357" y="171495"/>
                  <a:pt x="251419" y="256168"/>
                </a:cubicBezTo>
                <a:cubicBezTo>
                  <a:pt x="251419" y="257937"/>
                  <a:pt x="251026" y="258215"/>
                  <a:pt x="249386" y="258184"/>
                </a:cubicBezTo>
                <a:cubicBezTo>
                  <a:pt x="224035" y="258120"/>
                  <a:pt x="198682" y="258106"/>
                  <a:pt x="173327" y="258139"/>
                </a:cubicBezTo>
                <a:cubicBezTo>
                  <a:pt x="172271" y="257307"/>
                  <a:pt x="172114" y="256122"/>
                  <a:pt x="172109" y="254871"/>
                </a:cubicBezTo>
                <a:cubicBezTo>
                  <a:pt x="172109" y="251003"/>
                  <a:pt x="172109" y="247140"/>
                  <a:pt x="172109" y="243272"/>
                </a:cubicBezTo>
                <a:lnTo>
                  <a:pt x="172109" y="164416"/>
                </a:lnTo>
                <a:cubicBezTo>
                  <a:pt x="172109" y="163406"/>
                  <a:pt x="172109" y="162398"/>
                  <a:pt x="172109" y="161390"/>
                </a:cubicBezTo>
                <a:cubicBezTo>
                  <a:pt x="172168" y="157793"/>
                  <a:pt x="172796" y="157107"/>
                  <a:pt x="176288" y="157088"/>
                </a:cubicBezTo>
                <a:cubicBezTo>
                  <a:pt x="183487" y="157047"/>
                  <a:pt x="190681" y="157088"/>
                  <a:pt x="197894" y="157088"/>
                </a:cubicBezTo>
                <a:cubicBezTo>
                  <a:pt x="198955" y="157088"/>
                  <a:pt x="200020" y="157113"/>
                  <a:pt x="201081" y="157017"/>
                </a:cubicBezTo>
                <a:cubicBezTo>
                  <a:pt x="203900" y="156760"/>
                  <a:pt x="205010" y="155781"/>
                  <a:pt x="205437" y="152856"/>
                </a:cubicBezTo>
                <a:cubicBezTo>
                  <a:pt x="206512" y="145292"/>
                  <a:pt x="207465" y="137727"/>
                  <a:pt x="208383" y="130132"/>
                </a:cubicBezTo>
                <a:cubicBezTo>
                  <a:pt x="208638" y="128048"/>
                  <a:pt x="208987" y="125976"/>
                  <a:pt x="209183" y="123888"/>
                </a:cubicBezTo>
                <a:cubicBezTo>
                  <a:pt x="209478" y="120726"/>
                  <a:pt x="208496" y="119485"/>
                  <a:pt x="205427" y="119349"/>
                </a:cubicBezTo>
                <a:cubicBezTo>
                  <a:pt x="201665" y="119178"/>
                  <a:pt x="197904" y="119298"/>
                  <a:pt x="194133" y="119289"/>
                </a:cubicBezTo>
                <a:cubicBezTo>
                  <a:pt x="188161" y="119289"/>
                  <a:pt x="182190" y="119314"/>
                  <a:pt x="176219" y="119289"/>
                </a:cubicBezTo>
                <a:cubicBezTo>
                  <a:pt x="172738" y="119289"/>
                  <a:pt x="172138" y="118688"/>
                  <a:pt x="172119" y="115219"/>
                </a:cubicBezTo>
                <a:cubicBezTo>
                  <a:pt x="172075" y="107074"/>
                  <a:pt x="172035" y="98924"/>
                  <a:pt x="172119" y="90774"/>
                </a:cubicBezTo>
                <a:cubicBezTo>
                  <a:pt x="172202" y="82624"/>
                  <a:pt x="176691" y="76435"/>
                  <a:pt x="183816" y="74338"/>
                </a:cubicBezTo>
                <a:cubicBezTo>
                  <a:pt x="185006" y="74029"/>
                  <a:pt x="186232" y="73892"/>
                  <a:pt x="187459" y="73929"/>
                </a:cubicBezTo>
                <a:cubicBezTo>
                  <a:pt x="193593" y="73929"/>
                  <a:pt x="199735" y="73995"/>
                  <a:pt x="205859" y="73894"/>
                </a:cubicBezTo>
                <a:cubicBezTo>
                  <a:pt x="209664" y="73833"/>
                  <a:pt x="210769" y="72754"/>
                  <a:pt x="210828" y="68967"/>
                </a:cubicBezTo>
                <a:cubicBezTo>
                  <a:pt x="210927" y="60817"/>
                  <a:pt x="210927" y="52669"/>
                  <a:pt x="210828" y="44522"/>
                </a:cubicBezTo>
                <a:cubicBezTo>
                  <a:pt x="210784" y="41204"/>
                  <a:pt x="209763" y="39791"/>
                  <a:pt x="206974" y="39782"/>
                </a:cubicBezTo>
                <a:cubicBezTo>
                  <a:pt x="194967" y="39736"/>
                  <a:pt x="182912" y="38813"/>
                  <a:pt x="170970" y="40654"/>
                </a:cubicBezTo>
                <a:cubicBezTo>
                  <a:pt x="150559" y="43862"/>
                  <a:pt x="135441" y="61821"/>
                  <a:pt x="135299" y="83028"/>
                </a:cubicBezTo>
                <a:cubicBezTo>
                  <a:pt x="135231" y="93441"/>
                  <a:pt x="135299" y="103861"/>
                  <a:pt x="135299" y="114295"/>
                </a:cubicBezTo>
                <a:cubicBezTo>
                  <a:pt x="135299" y="118834"/>
                  <a:pt x="134809" y="119268"/>
                  <a:pt x="130350" y="119278"/>
                </a:cubicBezTo>
                <a:cubicBezTo>
                  <a:pt x="123151" y="119278"/>
                  <a:pt x="115952" y="119278"/>
                  <a:pt x="108744" y="119278"/>
                </a:cubicBezTo>
                <a:cubicBezTo>
                  <a:pt x="103239" y="119278"/>
                  <a:pt x="102429" y="120100"/>
                  <a:pt x="102414" y="125643"/>
                </a:cubicBezTo>
                <a:cubicBezTo>
                  <a:pt x="102391" y="134048"/>
                  <a:pt x="102391" y="142453"/>
                  <a:pt x="102414" y="150859"/>
                </a:cubicBezTo>
                <a:cubicBezTo>
                  <a:pt x="102414" y="156160"/>
                  <a:pt x="103298" y="157062"/>
                  <a:pt x="108385" y="157088"/>
                </a:cubicBezTo>
                <a:cubicBezTo>
                  <a:pt x="116075" y="157123"/>
                  <a:pt x="123760" y="157088"/>
                  <a:pt x="131464" y="157088"/>
                </a:cubicBezTo>
                <a:cubicBezTo>
                  <a:pt x="134961" y="157088"/>
                  <a:pt x="135290" y="157415"/>
                  <a:pt x="135295" y="160916"/>
                </a:cubicBezTo>
                <a:cubicBezTo>
                  <a:pt x="135321" y="192083"/>
                  <a:pt x="135321" y="223249"/>
                  <a:pt x="135295" y="254412"/>
                </a:cubicBezTo>
                <a:cubicBezTo>
                  <a:pt x="135299" y="255804"/>
                  <a:pt x="135299" y="257201"/>
                  <a:pt x="134048" y="258159"/>
                </a:cubicBezTo>
                <a:cubicBezTo>
                  <a:pt x="90050" y="258159"/>
                  <a:pt x="46049" y="258175"/>
                  <a:pt x="2047" y="258205"/>
                </a:cubicBezTo>
                <a:cubicBezTo>
                  <a:pt x="442" y="258205"/>
                  <a:pt x="0" y="257978"/>
                  <a:pt x="0" y="256188"/>
                </a:cubicBezTo>
                <a:cubicBezTo>
                  <a:pt x="59" y="171512"/>
                  <a:pt x="59" y="86835"/>
                  <a:pt x="0" y="2159"/>
                </a:cubicBezTo>
                <a:cubicBezTo>
                  <a:pt x="0" y="273"/>
                  <a:pt x="461" y="0"/>
                  <a:pt x="21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85C39C7-FD74-4D69-9F1C-82E7F410C9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29483" y="4795041"/>
            <a:ext cx="258214" cy="258214"/>
          </a:xfrm>
          <a:custGeom>
            <a:avLst/>
            <a:gdLst>
              <a:gd name="connsiteX0" fmla="*/ 168330 w 258214"/>
              <a:gd name="connsiteY0" fmla="*/ 54523 h 258214"/>
              <a:gd name="connsiteX1" fmla="*/ 143207 w 258214"/>
              <a:gd name="connsiteY1" fmla="*/ 61674 h 258214"/>
              <a:gd name="connsiteX2" fmla="*/ 127478 w 258214"/>
              <a:gd name="connsiteY2" fmla="*/ 100048 h 258214"/>
              <a:gd name="connsiteX3" fmla="*/ 125562 w 258214"/>
              <a:gd name="connsiteY3" fmla="*/ 102074 h 258214"/>
              <a:gd name="connsiteX4" fmla="*/ 114375 w 258214"/>
              <a:gd name="connsiteY4" fmla="*/ 100346 h 258214"/>
              <a:gd name="connsiteX5" fmla="*/ 56378 w 258214"/>
              <a:gd name="connsiteY5" fmla="*/ 70890 h 258214"/>
              <a:gd name="connsiteX6" fmla="*/ 47265 w 258214"/>
              <a:gd name="connsiteY6" fmla="*/ 62587 h 258214"/>
              <a:gd name="connsiteX7" fmla="*/ 42599 w 258214"/>
              <a:gd name="connsiteY7" fmla="*/ 87138 h 258214"/>
              <a:gd name="connsiteX8" fmla="*/ 54910 w 258214"/>
              <a:gd name="connsiteY8" fmla="*/ 109522 h 258214"/>
              <a:gd name="connsiteX9" fmla="*/ 58233 w 258214"/>
              <a:gd name="connsiteY9" fmla="*/ 113316 h 258214"/>
              <a:gd name="connsiteX10" fmla="*/ 41970 w 258214"/>
              <a:gd name="connsiteY10" fmla="*/ 108450 h 258214"/>
              <a:gd name="connsiteX11" fmla="*/ 46735 w 258214"/>
              <a:gd name="connsiteY11" fmla="*/ 128670 h 258214"/>
              <a:gd name="connsiteX12" fmla="*/ 72369 w 258214"/>
              <a:gd name="connsiteY12" fmla="*/ 146904 h 258214"/>
              <a:gd name="connsiteX13" fmla="*/ 57931 w 258214"/>
              <a:gd name="connsiteY13" fmla="*/ 148036 h 258214"/>
              <a:gd name="connsiteX14" fmla="*/ 56418 w 258214"/>
              <a:gd name="connsiteY14" fmla="*/ 150062 h 258214"/>
              <a:gd name="connsiteX15" fmla="*/ 78765 w 258214"/>
              <a:gd name="connsiteY15" fmla="*/ 172249 h 258214"/>
              <a:gd name="connsiteX16" fmla="*/ 91283 w 258214"/>
              <a:gd name="connsiteY16" fmla="*/ 175049 h 258214"/>
              <a:gd name="connsiteX17" fmla="*/ 75347 w 258214"/>
              <a:gd name="connsiteY17" fmla="*/ 185060 h 258214"/>
              <a:gd name="connsiteX18" fmla="*/ 35439 w 258214"/>
              <a:gd name="connsiteY18" fmla="*/ 191972 h 258214"/>
              <a:gd name="connsiteX19" fmla="*/ 37477 w 258214"/>
              <a:gd name="connsiteY19" fmla="*/ 193243 h 258214"/>
              <a:gd name="connsiteX20" fmla="*/ 106186 w 258214"/>
              <a:gd name="connsiteY20" fmla="*/ 207743 h 258214"/>
              <a:gd name="connsiteX21" fmla="*/ 180573 w 258214"/>
              <a:gd name="connsiteY21" fmla="*/ 166469 h 258214"/>
              <a:gd name="connsiteX22" fmla="*/ 204645 w 258214"/>
              <a:gd name="connsiteY22" fmla="*/ 96751 h 258214"/>
              <a:gd name="connsiteX23" fmla="*/ 207564 w 258214"/>
              <a:gd name="connsiteY23" fmla="*/ 90395 h 258214"/>
              <a:gd name="connsiteX24" fmla="*/ 219669 w 258214"/>
              <a:gd name="connsiteY24" fmla="*/ 79014 h 258214"/>
              <a:gd name="connsiteX25" fmla="*/ 223582 w 258214"/>
              <a:gd name="connsiteY25" fmla="*/ 73214 h 258214"/>
              <a:gd name="connsiteX26" fmla="*/ 202243 w 258214"/>
              <a:gd name="connsiteY26" fmla="*/ 78656 h 258214"/>
              <a:gd name="connsiteX27" fmla="*/ 218741 w 258214"/>
              <a:gd name="connsiteY27" fmla="*/ 57701 h 258214"/>
              <a:gd name="connsiteX28" fmla="*/ 216153 w 258214"/>
              <a:gd name="connsiteY28" fmla="*/ 58436 h 258214"/>
              <a:gd name="connsiteX29" fmla="*/ 196717 w 258214"/>
              <a:gd name="connsiteY29" fmla="*/ 66023 h 258214"/>
              <a:gd name="connsiteX30" fmla="*/ 192314 w 258214"/>
              <a:gd name="connsiteY30" fmla="*/ 64971 h 258214"/>
              <a:gd name="connsiteX31" fmla="*/ 168330 w 258214"/>
              <a:gd name="connsiteY31" fmla="*/ 54523 h 258214"/>
              <a:gd name="connsiteX32" fmla="*/ 2062 w 258214"/>
              <a:gd name="connsiteY32" fmla="*/ 0 h 258214"/>
              <a:gd name="connsiteX33" fmla="*/ 256150 w 258214"/>
              <a:gd name="connsiteY33" fmla="*/ 0 h 258214"/>
              <a:gd name="connsiteX34" fmla="*/ 258214 w 258214"/>
              <a:gd name="connsiteY34" fmla="*/ 2066 h 258214"/>
              <a:gd name="connsiteX35" fmla="*/ 258214 w 258214"/>
              <a:gd name="connsiteY35" fmla="*/ 256148 h 258214"/>
              <a:gd name="connsiteX36" fmla="*/ 256150 w 258214"/>
              <a:gd name="connsiteY36" fmla="*/ 258214 h 258214"/>
              <a:gd name="connsiteX37" fmla="*/ 2062 w 258214"/>
              <a:gd name="connsiteY37" fmla="*/ 258214 h 258214"/>
              <a:gd name="connsiteX38" fmla="*/ 0 w 258214"/>
              <a:gd name="connsiteY38" fmla="*/ 256148 h 258214"/>
              <a:gd name="connsiteX39" fmla="*/ 50 w 258214"/>
              <a:gd name="connsiteY39" fmla="*/ 128849 h 258214"/>
              <a:gd name="connsiteX40" fmla="*/ 0 w 258214"/>
              <a:gd name="connsiteY40" fmla="*/ 2066 h 258214"/>
              <a:gd name="connsiteX41" fmla="*/ 2062 w 258214"/>
              <a:gd name="connsiteY41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58214" h="258214">
                <a:moveTo>
                  <a:pt x="168330" y="54523"/>
                </a:moveTo>
                <a:cubicBezTo>
                  <a:pt x="159493" y="53907"/>
                  <a:pt x="150465" y="56251"/>
                  <a:pt x="143207" y="61674"/>
                </a:cubicBezTo>
                <a:cubicBezTo>
                  <a:pt x="130358" y="71267"/>
                  <a:pt x="125123" y="84158"/>
                  <a:pt x="127478" y="100048"/>
                </a:cubicBezTo>
                <a:cubicBezTo>
                  <a:pt x="127735" y="101816"/>
                  <a:pt x="127347" y="102273"/>
                  <a:pt x="125562" y="102074"/>
                </a:cubicBezTo>
                <a:cubicBezTo>
                  <a:pt x="121813" y="101617"/>
                  <a:pt x="118077" y="101101"/>
                  <a:pt x="114375" y="100346"/>
                </a:cubicBezTo>
                <a:cubicBezTo>
                  <a:pt x="92327" y="95897"/>
                  <a:pt x="72804" y="86442"/>
                  <a:pt x="56378" y="70890"/>
                </a:cubicBezTo>
                <a:cubicBezTo>
                  <a:pt x="53409" y="68069"/>
                  <a:pt x="50326" y="65368"/>
                  <a:pt x="47265" y="62587"/>
                </a:cubicBezTo>
                <a:cubicBezTo>
                  <a:pt x="42949" y="69857"/>
                  <a:pt x="40967" y="78140"/>
                  <a:pt x="42599" y="87138"/>
                </a:cubicBezTo>
                <a:cubicBezTo>
                  <a:pt x="44204" y="95956"/>
                  <a:pt x="48818" y="103146"/>
                  <a:pt x="54910" y="109522"/>
                </a:cubicBezTo>
                <a:cubicBezTo>
                  <a:pt x="56011" y="110674"/>
                  <a:pt x="57457" y="111548"/>
                  <a:pt x="58233" y="113316"/>
                </a:cubicBezTo>
                <a:cubicBezTo>
                  <a:pt x="52560" y="112700"/>
                  <a:pt x="47047" y="111072"/>
                  <a:pt x="41970" y="108450"/>
                </a:cubicBezTo>
                <a:cubicBezTo>
                  <a:pt x="41980" y="115859"/>
                  <a:pt x="43310" y="122512"/>
                  <a:pt x="46735" y="128670"/>
                </a:cubicBezTo>
                <a:cubicBezTo>
                  <a:pt x="52318" y="138741"/>
                  <a:pt x="61362" y="144044"/>
                  <a:pt x="72369" y="146904"/>
                </a:cubicBezTo>
                <a:cubicBezTo>
                  <a:pt x="68951" y="148314"/>
                  <a:pt x="63030" y="148870"/>
                  <a:pt x="57931" y="148036"/>
                </a:cubicBezTo>
                <a:cubicBezTo>
                  <a:pt x="55598" y="147659"/>
                  <a:pt x="55752" y="148394"/>
                  <a:pt x="56418" y="150062"/>
                </a:cubicBezTo>
                <a:cubicBezTo>
                  <a:pt x="60696" y="160649"/>
                  <a:pt x="68008" y="168177"/>
                  <a:pt x="78765" y="172249"/>
                </a:cubicBezTo>
                <a:cubicBezTo>
                  <a:pt x="82664" y="173718"/>
                  <a:pt x="86744" y="174374"/>
                  <a:pt x="91283" y="175049"/>
                </a:cubicBezTo>
                <a:cubicBezTo>
                  <a:pt x="86178" y="179419"/>
                  <a:pt x="80894" y="182458"/>
                  <a:pt x="75347" y="185060"/>
                </a:cubicBezTo>
                <a:cubicBezTo>
                  <a:pt x="62913" y="190920"/>
                  <a:pt x="49122" y="193323"/>
                  <a:pt x="35439" y="191972"/>
                </a:cubicBezTo>
                <a:cubicBezTo>
                  <a:pt x="36124" y="192409"/>
                  <a:pt x="36776" y="192846"/>
                  <a:pt x="37477" y="193243"/>
                </a:cubicBezTo>
                <a:cubicBezTo>
                  <a:pt x="58779" y="205638"/>
                  <a:pt x="81725" y="210564"/>
                  <a:pt x="106186" y="207743"/>
                </a:cubicBezTo>
                <a:cubicBezTo>
                  <a:pt x="136601" y="204228"/>
                  <a:pt x="161449" y="190304"/>
                  <a:pt x="180573" y="166469"/>
                </a:cubicBezTo>
                <a:cubicBezTo>
                  <a:pt x="196868" y="146169"/>
                  <a:pt x="204740" y="122771"/>
                  <a:pt x="204645" y="96751"/>
                </a:cubicBezTo>
                <a:cubicBezTo>
                  <a:pt x="204635" y="93970"/>
                  <a:pt x="205300" y="92123"/>
                  <a:pt x="207564" y="90395"/>
                </a:cubicBezTo>
                <a:cubicBezTo>
                  <a:pt x="211940" y="86978"/>
                  <a:pt x="215992" y="83165"/>
                  <a:pt x="219669" y="79014"/>
                </a:cubicBezTo>
                <a:cubicBezTo>
                  <a:pt x="221146" y="77385"/>
                  <a:pt x="222710" y="75736"/>
                  <a:pt x="223582" y="73214"/>
                </a:cubicBezTo>
                <a:cubicBezTo>
                  <a:pt x="216612" y="75697"/>
                  <a:pt x="209910" y="77861"/>
                  <a:pt x="202243" y="78656"/>
                </a:cubicBezTo>
                <a:cubicBezTo>
                  <a:pt x="209698" y="72717"/>
                  <a:pt x="216284" y="66877"/>
                  <a:pt x="218741" y="57701"/>
                </a:cubicBezTo>
                <a:cubicBezTo>
                  <a:pt x="217525" y="57462"/>
                  <a:pt x="216874" y="58098"/>
                  <a:pt x="216153" y="58436"/>
                </a:cubicBezTo>
                <a:cubicBezTo>
                  <a:pt x="209839" y="61375"/>
                  <a:pt x="203348" y="63898"/>
                  <a:pt x="196717" y="66023"/>
                </a:cubicBezTo>
                <a:cubicBezTo>
                  <a:pt x="194880" y="66639"/>
                  <a:pt x="193726" y="66341"/>
                  <a:pt x="192314" y="64971"/>
                </a:cubicBezTo>
                <a:cubicBezTo>
                  <a:pt x="185815" y="58654"/>
                  <a:pt x="177169" y="55119"/>
                  <a:pt x="168330" y="54523"/>
                </a:cubicBezTo>
                <a:close/>
                <a:moveTo>
                  <a:pt x="2062" y="0"/>
                </a:moveTo>
                <a:cubicBezTo>
                  <a:pt x="86758" y="60"/>
                  <a:pt x="171454" y="60"/>
                  <a:pt x="256150" y="0"/>
                </a:cubicBezTo>
                <a:cubicBezTo>
                  <a:pt x="257876" y="0"/>
                  <a:pt x="258214" y="338"/>
                  <a:pt x="258214" y="2066"/>
                </a:cubicBezTo>
                <a:cubicBezTo>
                  <a:pt x="258156" y="86760"/>
                  <a:pt x="258156" y="171454"/>
                  <a:pt x="258214" y="256148"/>
                </a:cubicBezTo>
                <a:cubicBezTo>
                  <a:pt x="258214" y="257876"/>
                  <a:pt x="257876" y="258214"/>
                  <a:pt x="256150" y="258214"/>
                </a:cubicBezTo>
                <a:cubicBezTo>
                  <a:pt x="171454" y="258154"/>
                  <a:pt x="86758" y="258154"/>
                  <a:pt x="2062" y="258214"/>
                </a:cubicBezTo>
                <a:cubicBezTo>
                  <a:pt x="338" y="258214"/>
                  <a:pt x="0" y="257876"/>
                  <a:pt x="0" y="256148"/>
                </a:cubicBezTo>
                <a:cubicBezTo>
                  <a:pt x="60" y="213702"/>
                  <a:pt x="77" y="171275"/>
                  <a:pt x="50" y="128849"/>
                </a:cubicBezTo>
                <a:cubicBezTo>
                  <a:pt x="50" y="86601"/>
                  <a:pt x="34" y="44333"/>
                  <a:pt x="0" y="2066"/>
                </a:cubicBezTo>
                <a:cubicBezTo>
                  <a:pt x="0" y="338"/>
                  <a:pt x="338" y="0"/>
                  <a:pt x="206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8463355A-3DD0-4858-BE53-6F6D361EF56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5432" y="4796538"/>
            <a:ext cx="251419" cy="258214"/>
          </a:xfrm>
          <a:custGeom>
            <a:avLst/>
            <a:gdLst>
              <a:gd name="connsiteX0" fmla="*/ 125974 w 251419"/>
              <a:gd name="connsiteY0" fmla="*/ 95131 h 258214"/>
              <a:gd name="connsiteX1" fmla="*/ 156287 w 251419"/>
              <a:gd name="connsiteY1" fmla="*/ 129406 h 258214"/>
              <a:gd name="connsiteX2" fmla="*/ 156287 w 251419"/>
              <a:gd name="connsiteY2" fmla="*/ 129569 h 258214"/>
              <a:gd name="connsiteX3" fmla="*/ 125634 w 251419"/>
              <a:gd name="connsiteY3" fmla="*/ 163082 h 258214"/>
              <a:gd name="connsiteX4" fmla="*/ 125444 w 251419"/>
              <a:gd name="connsiteY4" fmla="*/ 163082 h 258214"/>
              <a:gd name="connsiteX5" fmla="*/ 95131 w 251419"/>
              <a:gd name="connsiteY5" fmla="*/ 128808 h 258214"/>
              <a:gd name="connsiteX6" fmla="*/ 125974 w 251419"/>
              <a:gd name="connsiteY6" fmla="*/ 95131 h 258214"/>
              <a:gd name="connsiteX7" fmla="*/ 125111 w 251419"/>
              <a:gd name="connsiteY7" fmla="*/ 81656 h 258214"/>
              <a:gd name="connsiteX8" fmla="*/ 75929 w 251419"/>
              <a:gd name="connsiteY8" fmla="*/ 129290 h 258214"/>
              <a:gd name="connsiteX9" fmla="*/ 125696 w 251419"/>
              <a:gd name="connsiteY9" fmla="*/ 176359 h 258214"/>
              <a:gd name="connsiteX10" fmla="*/ 174879 w 251419"/>
              <a:gd name="connsiteY10" fmla="*/ 128733 h 258214"/>
              <a:gd name="connsiteX11" fmla="*/ 125261 w 251419"/>
              <a:gd name="connsiteY11" fmla="*/ 81656 h 258214"/>
              <a:gd name="connsiteX12" fmla="*/ 125111 w 251419"/>
              <a:gd name="connsiteY12" fmla="*/ 81656 h 258214"/>
              <a:gd name="connsiteX13" fmla="*/ 177203 w 251419"/>
              <a:gd name="connsiteY13" fmla="*/ 68840 h 258214"/>
              <a:gd name="connsiteX14" fmla="*/ 166636 w 251419"/>
              <a:gd name="connsiteY14" fmla="*/ 80181 h 258214"/>
              <a:gd name="connsiteX15" fmla="*/ 177189 w 251419"/>
              <a:gd name="connsiteY15" fmla="*/ 90863 h 258214"/>
              <a:gd name="connsiteX16" fmla="*/ 187382 w 251419"/>
              <a:gd name="connsiteY16" fmla="*/ 79903 h 258214"/>
              <a:gd name="connsiteX17" fmla="*/ 177203 w 251419"/>
              <a:gd name="connsiteY17" fmla="*/ 68840 h 258214"/>
              <a:gd name="connsiteX18" fmla="*/ 83294 w 251419"/>
              <a:gd name="connsiteY18" fmla="*/ 54836 h 258214"/>
              <a:gd name="connsiteX19" fmla="*/ 168770 w 251419"/>
              <a:gd name="connsiteY19" fmla="*/ 54836 h 258214"/>
              <a:gd name="connsiteX20" fmla="*/ 202902 w 251419"/>
              <a:gd name="connsiteY20" fmla="*/ 86420 h 258214"/>
              <a:gd name="connsiteX21" fmla="*/ 203099 w 251419"/>
              <a:gd name="connsiteY21" fmla="*/ 171093 h 258214"/>
              <a:gd name="connsiteX22" fmla="*/ 202915 w 251419"/>
              <a:gd name="connsiteY22" fmla="*/ 172833 h 258214"/>
              <a:gd name="connsiteX23" fmla="*/ 171012 w 251419"/>
              <a:gd name="connsiteY23" fmla="*/ 203261 h 258214"/>
              <a:gd name="connsiteX24" fmla="*/ 161961 w 251419"/>
              <a:gd name="connsiteY24" fmla="*/ 203852 h 258214"/>
              <a:gd name="connsiteX25" fmla="*/ 89193 w 251419"/>
              <a:gd name="connsiteY25" fmla="*/ 203852 h 258214"/>
              <a:gd name="connsiteX26" fmla="*/ 77811 w 251419"/>
              <a:gd name="connsiteY26" fmla="*/ 202915 h 258214"/>
              <a:gd name="connsiteX27" fmla="*/ 47695 w 251419"/>
              <a:gd name="connsiteY27" fmla="*/ 167138 h 258214"/>
              <a:gd name="connsiteX28" fmla="*/ 47695 w 251419"/>
              <a:gd name="connsiteY28" fmla="*/ 127686 h 258214"/>
              <a:gd name="connsiteX29" fmla="*/ 47634 w 251419"/>
              <a:gd name="connsiteY29" fmla="*/ 127747 h 258214"/>
              <a:gd name="connsiteX30" fmla="*/ 47634 w 251419"/>
              <a:gd name="connsiteY30" fmla="*/ 90619 h 258214"/>
              <a:gd name="connsiteX31" fmla="*/ 83294 w 251419"/>
              <a:gd name="connsiteY31" fmla="*/ 54836 h 258214"/>
              <a:gd name="connsiteX32" fmla="*/ 87153 w 251419"/>
              <a:gd name="connsiteY32" fmla="*/ 34594 h 258214"/>
              <a:gd name="connsiteX33" fmla="*/ 33771 w 251419"/>
              <a:gd name="connsiteY33" fmla="*/ 90273 h 258214"/>
              <a:gd name="connsiteX34" fmla="*/ 33771 w 251419"/>
              <a:gd name="connsiteY34" fmla="*/ 128917 h 258214"/>
              <a:gd name="connsiteX35" fmla="*/ 33805 w 251419"/>
              <a:gd name="connsiteY35" fmla="*/ 128937 h 258214"/>
              <a:gd name="connsiteX36" fmla="*/ 33893 w 251419"/>
              <a:gd name="connsiteY36" fmla="*/ 172419 h 258214"/>
              <a:gd name="connsiteX37" fmla="*/ 81975 w 251419"/>
              <a:gd name="connsiteY37" fmla="*/ 223267 h 258214"/>
              <a:gd name="connsiteX38" fmla="*/ 169503 w 251419"/>
              <a:gd name="connsiteY38" fmla="*/ 223267 h 258214"/>
              <a:gd name="connsiteX39" fmla="*/ 213325 w 251419"/>
              <a:gd name="connsiteY39" fmla="*/ 192077 h 258214"/>
              <a:gd name="connsiteX40" fmla="*/ 218380 w 251419"/>
              <a:gd name="connsiteY40" fmla="*/ 166188 h 258214"/>
              <a:gd name="connsiteX41" fmla="*/ 217674 w 251419"/>
              <a:gd name="connsiteY41" fmla="*/ 89498 h 258214"/>
              <a:gd name="connsiteX42" fmla="*/ 164128 w 251419"/>
              <a:gd name="connsiteY42" fmla="*/ 34594 h 258214"/>
              <a:gd name="connsiteX43" fmla="*/ 87153 w 251419"/>
              <a:gd name="connsiteY43" fmla="*/ 34594 h 258214"/>
              <a:gd name="connsiteX44" fmla="*/ 125566 w 251419"/>
              <a:gd name="connsiteY44" fmla="*/ 0 h 258214"/>
              <a:gd name="connsiteX45" fmla="*/ 190480 w 251419"/>
              <a:gd name="connsiteY45" fmla="*/ 1366 h 258214"/>
              <a:gd name="connsiteX46" fmla="*/ 229850 w 251419"/>
              <a:gd name="connsiteY46" fmla="*/ 15010 h 258214"/>
              <a:gd name="connsiteX47" fmla="*/ 250086 w 251419"/>
              <a:gd name="connsiteY47" fmla="*/ 62114 h 258214"/>
              <a:gd name="connsiteX48" fmla="*/ 250086 w 251419"/>
              <a:gd name="connsiteY48" fmla="*/ 196107 h 258214"/>
              <a:gd name="connsiteX49" fmla="*/ 240444 w 251419"/>
              <a:gd name="connsiteY49" fmla="*/ 231129 h 258214"/>
              <a:gd name="connsiteX50" fmla="*/ 190051 w 251419"/>
              <a:gd name="connsiteY50" fmla="*/ 257120 h 258214"/>
              <a:gd name="connsiteX51" fmla="*/ 125593 w 251419"/>
              <a:gd name="connsiteY51" fmla="*/ 258071 h 258214"/>
              <a:gd name="connsiteX52" fmla="*/ 54571 w 251419"/>
              <a:gd name="connsiteY52" fmla="*/ 256230 h 258214"/>
              <a:gd name="connsiteX53" fmla="*/ 1344 w 251419"/>
              <a:gd name="connsiteY53" fmla="*/ 196351 h 258214"/>
              <a:gd name="connsiteX54" fmla="*/ 1344 w 251419"/>
              <a:gd name="connsiteY54" fmla="*/ 61747 h 258214"/>
              <a:gd name="connsiteX55" fmla="*/ 17490 w 251419"/>
              <a:gd name="connsiteY55" fmla="*/ 18829 h 258214"/>
              <a:gd name="connsiteX56" fmla="*/ 60666 w 251419"/>
              <a:gd name="connsiteY56" fmla="*/ 1366 h 258214"/>
              <a:gd name="connsiteX57" fmla="*/ 125566 w 251419"/>
              <a:gd name="connsiteY57" fmla="*/ 0 h 258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51419" h="258214">
                <a:moveTo>
                  <a:pt x="125974" y="95131"/>
                </a:moveTo>
                <a:cubicBezTo>
                  <a:pt x="142860" y="95294"/>
                  <a:pt x="156437" y="110638"/>
                  <a:pt x="156287" y="129406"/>
                </a:cubicBezTo>
                <a:cubicBezTo>
                  <a:pt x="156287" y="129460"/>
                  <a:pt x="156287" y="129515"/>
                  <a:pt x="156287" y="129569"/>
                </a:cubicBezTo>
                <a:cubicBezTo>
                  <a:pt x="156151" y="148228"/>
                  <a:pt x="142425" y="163232"/>
                  <a:pt x="125634" y="163082"/>
                </a:cubicBezTo>
                <a:cubicBezTo>
                  <a:pt x="125566" y="163082"/>
                  <a:pt x="125505" y="163082"/>
                  <a:pt x="125444" y="163082"/>
                </a:cubicBezTo>
                <a:cubicBezTo>
                  <a:pt x="108551" y="162912"/>
                  <a:pt x="94988" y="147576"/>
                  <a:pt x="95131" y="128808"/>
                </a:cubicBezTo>
                <a:cubicBezTo>
                  <a:pt x="95281" y="110047"/>
                  <a:pt x="109088" y="94968"/>
                  <a:pt x="125974" y="95131"/>
                </a:cubicBezTo>
                <a:close/>
                <a:moveTo>
                  <a:pt x="125111" y="81656"/>
                </a:moveTo>
                <a:cubicBezTo>
                  <a:pt x="97788" y="81812"/>
                  <a:pt x="75772" y="103135"/>
                  <a:pt x="75929" y="129290"/>
                </a:cubicBezTo>
                <a:cubicBezTo>
                  <a:pt x="76092" y="155444"/>
                  <a:pt x="98373" y="176516"/>
                  <a:pt x="125696" y="176359"/>
                </a:cubicBezTo>
                <a:cubicBezTo>
                  <a:pt x="153026" y="176210"/>
                  <a:pt x="175042" y="154880"/>
                  <a:pt x="174879" y="128733"/>
                </a:cubicBezTo>
                <a:cubicBezTo>
                  <a:pt x="174648" y="102660"/>
                  <a:pt x="152496" y="81649"/>
                  <a:pt x="125261" y="81656"/>
                </a:cubicBezTo>
                <a:cubicBezTo>
                  <a:pt x="125207" y="81656"/>
                  <a:pt x="125159" y="81656"/>
                  <a:pt x="125111" y="81656"/>
                </a:cubicBezTo>
                <a:close/>
                <a:moveTo>
                  <a:pt x="177203" y="68840"/>
                </a:moveTo>
                <a:cubicBezTo>
                  <a:pt x="171773" y="68732"/>
                  <a:pt x="166494" y="74548"/>
                  <a:pt x="166636" y="80181"/>
                </a:cubicBezTo>
                <a:cubicBezTo>
                  <a:pt x="166786" y="85808"/>
                  <a:pt x="171794" y="90945"/>
                  <a:pt x="177189" y="90863"/>
                </a:cubicBezTo>
                <a:cubicBezTo>
                  <a:pt x="182584" y="90789"/>
                  <a:pt x="187382" y="85590"/>
                  <a:pt x="187382" y="79903"/>
                </a:cubicBezTo>
                <a:cubicBezTo>
                  <a:pt x="187382" y="74270"/>
                  <a:pt x="182632" y="68949"/>
                  <a:pt x="177203" y="68840"/>
                </a:cubicBezTo>
                <a:close/>
                <a:moveTo>
                  <a:pt x="83294" y="54836"/>
                </a:moveTo>
                <a:cubicBezTo>
                  <a:pt x="111766" y="54170"/>
                  <a:pt x="140292" y="54231"/>
                  <a:pt x="168770" y="54836"/>
                </a:cubicBezTo>
                <a:cubicBezTo>
                  <a:pt x="188843" y="55257"/>
                  <a:pt x="201896" y="67094"/>
                  <a:pt x="202902" y="86420"/>
                </a:cubicBezTo>
                <a:cubicBezTo>
                  <a:pt x="204431" y="114606"/>
                  <a:pt x="203826" y="142873"/>
                  <a:pt x="203099" y="171093"/>
                </a:cubicBezTo>
                <a:cubicBezTo>
                  <a:pt x="203099" y="171684"/>
                  <a:pt x="202983" y="172255"/>
                  <a:pt x="202915" y="172833"/>
                </a:cubicBezTo>
                <a:cubicBezTo>
                  <a:pt x="200530" y="190439"/>
                  <a:pt x="189441" y="201053"/>
                  <a:pt x="171012" y="203261"/>
                </a:cubicBezTo>
                <a:cubicBezTo>
                  <a:pt x="168009" y="203635"/>
                  <a:pt x="164985" y="203832"/>
                  <a:pt x="161961" y="203852"/>
                </a:cubicBezTo>
                <a:cubicBezTo>
                  <a:pt x="137710" y="203852"/>
                  <a:pt x="113451" y="203852"/>
                  <a:pt x="89193" y="203852"/>
                </a:cubicBezTo>
                <a:cubicBezTo>
                  <a:pt x="85374" y="203873"/>
                  <a:pt x="81568" y="203560"/>
                  <a:pt x="77811" y="202915"/>
                </a:cubicBezTo>
                <a:cubicBezTo>
                  <a:pt x="58472" y="199401"/>
                  <a:pt x="48170" y="187266"/>
                  <a:pt x="47695" y="167138"/>
                </a:cubicBezTo>
                <a:cubicBezTo>
                  <a:pt x="47403" y="153997"/>
                  <a:pt x="47695" y="140835"/>
                  <a:pt x="47695" y="127686"/>
                </a:cubicBezTo>
                <a:lnTo>
                  <a:pt x="47634" y="127747"/>
                </a:lnTo>
                <a:cubicBezTo>
                  <a:pt x="47634" y="115305"/>
                  <a:pt x="47518" y="102986"/>
                  <a:pt x="47634" y="90619"/>
                </a:cubicBezTo>
                <a:cubicBezTo>
                  <a:pt x="47872" y="68718"/>
                  <a:pt x="60490" y="55461"/>
                  <a:pt x="83294" y="54836"/>
                </a:cubicBezTo>
                <a:close/>
                <a:moveTo>
                  <a:pt x="87153" y="34594"/>
                </a:moveTo>
                <a:cubicBezTo>
                  <a:pt x="54007" y="35172"/>
                  <a:pt x="34104" y="56209"/>
                  <a:pt x="33771" y="90273"/>
                </a:cubicBezTo>
                <a:cubicBezTo>
                  <a:pt x="33676" y="103157"/>
                  <a:pt x="33771" y="115972"/>
                  <a:pt x="33771" y="128917"/>
                </a:cubicBezTo>
                <a:lnTo>
                  <a:pt x="33805" y="128937"/>
                </a:lnTo>
                <a:cubicBezTo>
                  <a:pt x="33805" y="143438"/>
                  <a:pt x="33295" y="157952"/>
                  <a:pt x="33893" y="172419"/>
                </a:cubicBezTo>
                <a:cubicBezTo>
                  <a:pt x="35123" y="201706"/>
                  <a:pt x="53531" y="221772"/>
                  <a:pt x="81975" y="223267"/>
                </a:cubicBezTo>
                <a:cubicBezTo>
                  <a:pt x="111106" y="224803"/>
                  <a:pt x="140352" y="224701"/>
                  <a:pt x="169503" y="223267"/>
                </a:cubicBezTo>
                <a:cubicBezTo>
                  <a:pt x="189800" y="222241"/>
                  <a:pt x="205075" y="211776"/>
                  <a:pt x="213325" y="192077"/>
                </a:cubicBezTo>
                <a:cubicBezTo>
                  <a:pt x="216736" y="183903"/>
                  <a:pt x="218462" y="175083"/>
                  <a:pt x="218380" y="166188"/>
                </a:cubicBezTo>
                <a:cubicBezTo>
                  <a:pt x="218244" y="140638"/>
                  <a:pt x="218210" y="115068"/>
                  <a:pt x="217674" y="89498"/>
                </a:cubicBezTo>
                <a:cubicBezTo>
                  <a:pt x="217042" y="55625"/>
                  <a:pt x="197044" y="35144"/>
                  <a:pt x="164128" y="34594"/>
                </a:cubicBezTo>
                <a:cubicBezTo>
                  <a:pt x="138463" y="34125"/>
                  <a:pt x="112805" y="34125"/>
                  <a:pt x="87153" y="34594"/>
                </a:cubicBezTo>
                <a:close/>
                <a:moveTo>
                  <a:pt x="125566" y="0"/>
                </a:moveTo>
                <a:cubicBezTo>
                  <a:pt x="147201" y="0"/>
                  <a:pt x="168837" y="455"/>
                  <a:pt x="190480" y="1366"/>
                </a:cubicBezTo>
                <a:cubicBezTo>
                  <a:pt x="204763" y="1950"/>
                  <a:pt x="218414" y="5416"/>
                  <a:pt x="229850" y="15010"/>
                </a:cubicBezTo>
                <a:cubicBezTo>
                  <a:pt x="244317" y="27180"/>
                  <a:pt x="249325" y="43944"/>
                  <a:pt x="250086" y="62114"/>
                </a:cubicBezTo>
                <a:cubicBezTo>
                  <a:pt x="251928" y="106765"/>
                  <a:pt x="251799" y="151442"/>
                  <a:pt x="250086" y="196107"/>
                </a:cubicBezTo>
                <a:cubicBezTo>
                  <a:pt x="249624" y="208487"/>
                  <a:pt x="247042" y="220515"/>
                  <a:pt x="240444" y="231129"/>
                </a:cubicBezTo>
                <a:cubicBezTo>
                  <a:pt x="228743" y="249979"/>
                  <a:pt x="210525" y="255917"/>
                  <a:pt x="190051" y="257120"/>
                </a:cubicBezTo>
                <a:cubicBezTo>
                  <a:pt x="168728" y="258296"/>
                  <a:pt x="147140" y="258166"/>
                  <a:pt x="125593" y="258071"/>
                </a:cubicBezTo>
                <a:cubicBezTo>
                  <a:pt x="101899" y="257942"/>
                  <a:pt x="78116" y="259158"/>
                  <a:pt x="54571" y="256230"/>
                </a:cubicBezTo>
                <a:cubicBezTo>
                  <a:pt x="20683" y="252017"/>
                  <a:pt x="2744" y="231550"/>
                  <a:pt x="1344" y="196351"/>
                </a:cubicBezTo>
                <a:cubicBezTo>
                  <a:pt x="-449" y="151470"/>
                  <a:pt x="-449" y="106602"/>
                  <a:pt x="1344" y="61747"/>
                </a:cubicBezTo>
                <a:cubicBezTo>
                  <a:pt x="2004" y="45792"/>
                  <a:pt x="6067" y="30755"/>
                  <a:pt x="17490" y="18829"/>
                </a:cubicBezTo>
                <a:cubicBezTo>
                  <a:pt x="29327" y="6387"/>
                  <a:pt x="44514" y="2066"/>
                  <a:pt x="60666" y="1366"/>
                </a:cubicBezTo>
                <a:cubicBezTo>
                  <a:pt x="82301" y="455"/>
                  <a:pt x="103930" y="0"/>
                  <a:pt x="125566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A40339E3-2BC2-4DF1-B88F-7DF041C1FD3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4017" y="4796544"/>
            <a:ext cx="258194" cy="258201"/>
          </a:xfrm>
          <a:custGeom>
            <a:avLst/>
            <a:gdLst>
              <a:gd name="connsiteX0" fmla="*/ 45887 w 258194"/>
              <a:gd name="connsiteY0" fmla="*/ 94832 h 258201"/>
              <a:gd name="connsiteX1" fmla="*/ 37312 w 258194"/>
              <a:gd name="connsiteY1" fmla="*/ 103408 h 258201"/>
              <a:gd name="connsiteX2" fmla="*/ 37312 w 258194"/>
              <a:gd name="connsiteY2" fmla="*/ 221344 h 258201"/>
              <a:gd name="connsiteX3" fmla="*/ 45745 w 258194"/>
              <a:gd name="connsiteY3" fmla="*/ 229777 h 258201"/>
              <a:gd name="connsiteX4" fmla="*/ 70968 w 258194"/>
              <a:gd name="connsiteY4" fmla="*/ 229777 h 258201"/>
              <a:gd name="connsiteX5" fmla="*/ 79863 w 258194"/>
              <a:gd name="connsiteY5" fmla="*/ 220834 h 258201"/>
              <a:gd name="connsiteX6" fmla="*/ 79876 w 258194"/>
              <a:gd name="connsiteY6" fmla="*/ 162363 h 258201"/>
              <a:gd name="connsiteX7" fmla="*/ 79876 w 258194"/>
              <a:gd name="connsiteY7" fmla="*/ 103136 h 258201"/>
              <a:gd name="connsiteX8" fmla="*/ 71614 w 258194"/>
              <a:gd name="connsiteY8" fmla="*/ 94832 h 258201"/>
              <a:gd name="connsiteX9" fmla="*/ 45887 w 258194"/>
              <a:gd name="connsiteY9" fmla="*/ 94832 h 258201"/>
              <a:gd name="connsiteX10" fmla="*/ 171617 w 258194"/>
              <a:gd name="connsiteY10" fmla="*/ 93535 h 258201"/>
              <a:gd name="connsiteX11" fmla="*/ 152374 w 258194"/>
              <a:gd name="connsiteY11" fmla="*/ 100466 h 258201"/>
              <a:gd name="connsiteX12" fmla="*/ 141630 w 258194"/>
              <a:gd name="connsiteY12" fmla="*/ 110556 h 258201"/>
              <a:gd name="connsiteX13" fmla="*/ 141630 w 258194"/>
              <a:gd name="connsiteY13" fmla="*/ 102287 h 258201"/>
              <a:gd name="connsiteX14" fmla="*/ 134156 w 258194"/>
              <a:gd name="connsiteY14" fmla="*/ 94832 h 258201"/>
              <a:gd name="connsiteX15" fmla="*/ 106921 w 258194"/>
              <a:gd name="connsiteY15" fmla="*/ 94832 h 258201"/>
              <a:gd name="connsiteX16" fmla="*/ 99025 w 258194"/>
              <a:gd name="connsiteY16" fmla="*/ 102627 h 258201"/>
              <a:gd name="connsiteX17" fmla="*/ 99025 w 258194"/>
              <a:gd name="connsiteY17" fmla="*/ 221888 h 258201"/>
              <a:gd name="connsiteX18" fmla="*/ 106833 w 258194"/>
              <a:gd name="connsiteY18" fmla="*/ 229770 h 258201"/>
              <a:gd name="connsiteX19" fmla="*/ 133306 w 258194"/>
              <a:gd name="connsiteY19" fmla="*/ 229770 h 258201"/>
              <a:gd name="connsiteX20" fmla="*/ 141630 w 258194"/>
              <a:gd name="connsiteY20" fmla="*/ 221391 h 258201"/>
              <a:gd name="connsiteX21" fmla="*/ 141671 w 258194"/>
              <a:gd name="connsiteY21" fmla="*/ 159617 h 258201"/>
              <a:gd name="connsiteX22" fmla="*/ 149085 w 258194"/>
              <a:gd name="connsiteY22" fmla="*/ 136786 h 258201"/>
              <a:gd name="connsiteX23" fmla="*/ 184902 w 258194"/>
              <a:gd name="connsiteY23" fmla="*/ 142412 h 258201"/>
              <a:gd name="connsiteX24" fmla="*/ 187579 w 258194"/>
              <a:gd name="connsiteY24" fmla="*/ 158985 h 258201"/>
              <a:gd name="connsiteX25" fmla="*/ 187579 w 258194"/>
              <a:gd name="connsiteY25" fmla="*/ 222268 h 258201"/>
              <a:gd name="connsiteX26" fmla="*/ 194952 w 258194"/>
              <a:gd name="connsiteY26" fmla="*/ 229750 h 258201"/>
              <a:gd name="connsiteX27" fmla="*/ 223702 w 258194"/>
              <a:gd name="connsiteY27" fmla="*/ 229750 h 258201"/>
              <a:gd name="connsiteX28" fmla="*/ 231074 w 258194"/>
              <a:gd name="connsiteY28" fmla="*/ 222282 h 258201"/>
              <a:gd name="connsiteX29" fmla="*/ 230966 w 258194"/>
              <a:gd name="connsiteY29" fmla="*/ 154956 h 258201"/>
              <a:gd name="connsiteX30" fmla="*/ 225414 w 258194"/>
              <a:gd name="connsiteY30" fmla="*/ 120321 h 258201"/>
              <a:gd name="connsiteX31" fmla="*/ 198594 w 258194"/>
              <a:gd name="connsiteY31" fmla="*/ 95050 h 258201"/>
              <a:gd name="connsiteX32" fmla="*/ 171617 w 258194"/>
              <a:gd name="connsiteY32" fmla="*/ 93535 h 258201"/>
              <a:gd name="connsiteX33" fmla="*/ 58560 w 258194"/>
              <a:gd name="connsiteY33" fmla="*/ 28465 h 258201"/>
              <a:gd name="connsiteX34" fmla="*/ 31203 w 258194"/>
              <a:gd name="connsiteY34" fmla="*/ 56005 h 258201"/>
              <a:gd name="connsiteX35" fmla="*/ 31203 w 258194"/>
              <a:gd name="connsiteY35" fmla="*/ 56128 h 258201"/>
              <a:gd name="connsiteX36" fmla="*/ 58744 w 258194"/>
              <a:gd name="connsiteY36" fmla="*/ 83369 h 258201"/>
              <a:gd name="connsiteX37" fmla="*/ 86101 w 258194"/>
              <a:gd name="connsiteY37" fmla="*/ 55829 h 258201"/>
              <a:gd name="connsiteX38" fmla="*/ 58560 w 258194"/>
              <a:gd name="connsiteY38" fmla="*/ 28465 h 258201"/>
              <a:gd name="connsiteX39" fmla="*/ 18150 w 258194"/>
              <a:gd name="connsiteY39" fmla="*/ 0 h 258201"/>
              <a:gd name="connsiteX40" fmla="*/ 240044 w 258194"/>
              <a:gd name="connsiteY40" fmla="*/ 0 h 258201"/>
              <a:gd name="connsiteX41" fmla="*/ 241369 w 258194"/>
              <a:gd name="connsiteY41" fmla="*/ 1006 h 258201"/>
              <a:gd name="connsiteX42" fmla="*/ 257188 w 258194"/>
              <a:gd name="connsiteY42" fmla="*/ 16825 h 258201"/>
              <a:gd name="connsiteX43" fmla="*/ 258194 w 258194"/>
              <a:gd name="connsiteY43" fmla="*/ 18150 h 258201"/>
              <a:gd name="connsiteX44" fmla="*/ 258194 w 258194"/>
              <a:gd name="connsiteY44" fmla="*/ 240044 h 258201"/>
              <a:gd name="connsiteX45" fmla="*/ 257188 w 258194"/>
              <a:gd name="connsiteY45" fmla="*/ 241376 h 258201"/>
              <a:gd name="connsiteX46" fmla="*/ 241369 w 258194"/>
              <a:gd name="connsiteY46" fmla="*/ 257188 h 258201"/>
              <a:gd name="connsiteX47" fmla="*/ 240044 w 258194"/>
              <a:gd name="connsiteY47" fmla="*/ 258201 h 258201"/>
              <a:gd name="connsiteX48" fmla="*/ 18157 w 258194"/>
              <a:gd name="connsiteY48" fmla="*/ 258201 h 258201"/>
              <a:gd name="connsiteX49" fmla="*/ 16831 w 258194"/>
              <a:gd name="connsiteY49" fmla="*/ 257188 h 258201"/>
              <a:gd name="connsiteX50" fmla="*/ 1012 w 258194"/>
              <a:gd name="connsiteY50" fmla="*/ 241376 h 258201"/>
              <a:gd name="connsiteX51" fmla="*/ 0 w 258194"/>
              <a:gd name="connsiteY51" fmla="*/ 240044 h 258201"/>
              <a:gd name="connsiteX52" fmla="*/ 0 w 258194"/>
              <a:gd name="connsiteY52" fmla="*/ 18150 h 258201"/>
              <a:gd name="connsiteX53" fmla="*/ 1006 w 258194"/>
              <a:gd name="connsiteY53" fmla="*/ 16825 h 258201"/>
              <a:gd name="connsiteX54" fmla="*/ 16825 w 258194"/>
              <a:gd name="connsiteY54" fmla="*/ 1006 h 258201"/>
              <a:gd name="connsiteX55" fmla="*/ 18150 w 258194"/>
              <a:gd name="connsiteY55" fmla="*/ 0 h 258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58194" h="258201">
                <a:moveTo>
                  <a:pt x="45887" y="94832"/>
                </a:moveTo>
                <a:cubicBezTo>
                  <a:pt x="39840" y="94832"/>
                  <a:pt x="37312" y="97320"/>
                  <a:pt x="37312" y="103408"/>
                </a:cubicBezTo>
                <a:cubicBezTo>
                  <a:pt x="37312" y="142718"/>
                  <a:pt x="37312" y="182027"/>
                  <a:pt x="37312" y="221344"/>
                </a:cubicBezTo>
                <a:cubicBezTo>
                  <a:pt x="37312" y="227269"/>
                  <a:pt x="39799" y="229763"/>
                  <a:pt x="45745" y="229777"/>
                </a:cubicBezTo>
                <a:cubicBezTo>
                  <a:pt x="54150" y="229797"/>
                  <a:pt x="62556" y="229797"/>
                  <a:pt x="70968" y="229777"/>
                </a:cubicBezTo>
                <a:cubicBezTo>
                  <a:pt x="77627" y="229777"/>
                  <a:pt x="79863" y="227527"/>
                  <a:pt x="79863" y="220834"/>
                </a:cubicBezTo>
                <a:cubicBezTo>
                  <a:pt x="79876" y="201346"/>
                  <a:pt x="79883" y="181851"/>
                  <a:pt x="79876" y="162363"/>
                </a:cubicBezTo>
                <a:cubicBezTo>
                  <a:pt x="79876" y="142623"/>
                  <a:pt x="79876" y="122883"/>
                  <a:pt x="79876" y="103136"/>
                </a:cubicBezTo>
                <a:cubicBezTo>
                  <a:pt x="79876" y="97333"/>
                  <a:pt x="77356" y="94840"/>
                  <a:pt x="71614" y="94832"/>
                </a:cubicBezTo>
                <a:cubicBezTo>
                  <a:pt x="63045" y="94832"/>
                  <a:pt x="54470" y="94832"/>
                  <a:pt x="45887" y="94832"/>
                </a:cubicBezTo>
                <a:close/>
                <a:moveTo>
                  <a:pt x="171617" y="93535"/>
                </a:moveTo>
                <a:cubicBezTo>
                  <a:pt x="164686" y="94432"/>
                  <a:pt x="158197" y="96511"/>
                  <a:pt x="152374" y="100466"/>
                </a:cubicBezTo>
                <a:cubicBezTo>
                  <a:pt x="148317" y="103231"/>
                  <a:pt x="145076" y="106826"/>
                  <a:pt x="141630" y="110556"/>
                </a:cubicBezTo>
                <a:cubicBezTo>
                  <a:pt x="141630" y="107798"/>
                  <a:pt x="141630" y="105046"/>
                  <a:pt x="141630" y="102287"/>
                </a:cubicBezTo>
                <a:cubicBezTo>
                  <a:pt x="141583" y="97394"/>
                  <a:pt x="139055" y="94846"/>
                  <a:pt x="134156" y="94832"/>
                </a:cubicBezTo>
                <a:cubicBezTo>
                  <a:pt x="125078" y="94812"/>
                  <a:pt x="115999" y="94812"/>
                  <a:pt x="106921" y="94832"/>
                </a:cubicBezTo>
                <a:cubicBezTo>
                  <a:pt x="101512" y="94832"/>
                  <a:pt x="99025" y="97265"/>
                  <a:pt x="99025" y="102627"/>
                </a:cubicBezTo>
                <a:cubicBezTo>
                  <a:pt x="99025" y="142378"/>
                  <a:pt x="99025" y="182129"/>
                  <a:pt x="99025" y="221888"/>
                </a:cubicBezTo>
                <a:cubicBezTo>
                  <a:pt x="99025" y="227330"/>
                  <a:pt x="101431" y="229750"/>
                  <a:pt x="106833" y="229770"/>
                </a:cubicBezTo>
                <a:cubicBezTo>
                  <a:pt x="115659" y="229790"/>
                  <a:pt x="124480" y="229790"/>
                  <a:pt x="133306" y="229770"/>
                </a:cubicBezTo>
                <a:cubicBezTo>
                  <a:pt x="139402" y="229770"/>
                  <a:pt x="141624" y="227514"/>
                  <a:pt x="141630" y="221391"/>
                </a:cubicBezTo>
                <a:cubicBezTo>
                  <a:pt x="141630" y="200802"/>
                  <a:pt x="141549" y="180206"/>
                  <a:pt x="141671" y="159617"/>
                </a:cubicBezTo>
                <a:cubicBezTo>
                  <a:pt x="141719" y="151286"/>
                  <a:pt x="143981" y="143567"/>
                  <a:pt x="149085" y="136786"/>
                </a:cubicBezTo>
                <a:cubicBezTo>
                  <a:pt x="156919" y="126376"/>
                  <a:pt x="178983" y="125900"/>
                  <a:pt x="184902" y="142412"/>
                </a:cubicBezTo>
                <a:cubicBezTo>
                  <a:pt x="186743" y="147739"/>
                  <a:pt x="187647" y="153345"/>
                  <a:pt x="187579" y="158985"/>
                </a:cubicBezTo>
                <a:cubicBezTo>
                  <a:pt x="187633" y="180077"/>
                  <a:pt x="187579" y="201176"/>
                  <a:pt x="187579" y="222268"/>
                </a:cubicBezTo>
                <a:cubicBezTo>
                  <a:pt x="187579" y="227242"/>
                  <a:pt x="189984" y="229729"/>
                  <a:pt x="194952" y="229750"/>
                </a:cubicBezTo>
                <a:cubicBezTo>
                  <a:pt x="204533" y="229797"/>
                  <a:pt x="214114" y="229797"/>
                  <a:pt x="223702" y="229750"/>
                </a:cubicBezTo>
                <a:cubicBezTo>
                  <a:pt x="228676" y="229750"/>
                  <a:pt x="231074" y="227276"/>
                  <a:pt x="231074" y="222282"/>
                </a:cubicBezTo>
                <a:cubicBezTo>
                  <a:pt x="231074" y="199837"/>
                  <a:pt x="231156" y="177387"/>
                  <a:pt x="230966" y="154956"/>
                </a:cubicBezTo>
                <a:cubicBezTo>
                  <a:pt x="230864" y="143166"/>
                  <a:pt x="229811" y="131452"/>
                  <a:pt x="225414" y="120321"/>
                </a:cubicBezTo>
                <a:cubicBezTo>
                  <a:pt x="220433" y="107709"/>
                  <a:pt x="211878" y="98842"/>
                  <a:pt x="198594" y="95050"/>
                </a:cubicBezTo>
                <a:cubicBezTo>
                  <a:pt x="189726" y="92522"/>
                  <a:pt x="180702" y="92359"/>
                  <a:pt x="171617" y="93535"/>
                </a:cubicBezTo>
                <a:close/>
                <a:moveTo>
                  <a:pt x="58560" y="28465"/>
                </a:moveTo>
                <a:cubicBezTo>
                  <a:pt x="43400" y="28513"/>
                  <a:pt x="31149" y="40846"/>
                  <a:pt x="31203" y="56005"/>
                </a:cubicBezTo>
                <a:cubicBezTo>
                  <a:pt x="31203" y="56046"/>
                  <a:pt x="31203" y="56087"/>
                  <a:pt x="31203" y="56128"/>
                </a:cubicBezTo>
                <a:cubicBezTo>
                  <a:pt x="31332" y="71233"/>
                  <a:pt x="43638" y="83403"/>
                  <a:pt x="58744" y="83369"/>
                </a:cubicBezTo>
                <a:cubicBezTo>
                  <a:pt x="73904" y="83322"/>
                  <a:pt x="86155" y="70989"/>
                  <a:pt x="86101" y="55829"/>
                </a:cubicBezTo>
                <a:cubicBezTo>
                  <a:pt x="86053" y="40662"/>
                  <a:pt x="73720" y="28417"/>
                  <a:pt x="58560" y="28465"/>
                </a:cubicBezTo>
                <a:close/>
                <a:moveTo>
                  <a:pt x="18150" y="0"/>
                </a:moveTo>
                <a:lnTo>
                  <a:pt x="240044" y="0"/>
                </a:lnTo>
                <a:cubicBezTo>
                  <a:pt x="239996" y="965"/>
                  <a:pt x="240839" y="843"/>
                  <a:pt x="241369" y="1006"/>
                </a:cubicBezTo>
                <a:cubicBezTo>
                  <a:pt x="249387" y="3540"/>
                  <a:pt x="254653" y="8813"/>
                  <a:pt x="257188" y="16825"/>
                </a:cubicBezTo>
                <a:cubicBezTo>
                  <a:pt x="257358" y="17355"/>
                  <a:pt x="257229" y="18198"/>
                  <a:pt x="258194" y="18150"/>
                </a:cubicBezTo>
                <a:lnTo>
                  <a:pt x="258194" y="240044"/>
                </a:lnTo>
                <a:cubicBezTo>
                  <a:pt x="257222" y="240003"/>
                  <a:pt x="257351" y="240846"/>
                  <a:pt x="257188" y="241376"/>
                </a:cubicBezTo>
                <a:cubicBezTo>
                  <a:pt x="254647" y="249394"/>
                  <a:pt x="249380" y="254661"/>
                  <a:pt x="241369" y="257188"/>
                </a:cubicBezTo>
                <a:cubicBezTo>
                  <a:pt x="240866" y="257358"/>
                  <a:pt x="239996" y="257236"/>
                  <a:pt x="240044" y="258201"/>
                </a:cubicBezTo>
                <a:lnTo>
                  <a:pt x="18157" y="258201"/>
                </a:lnTo>
                <a:cubicBezTo>
                  <a:pt x="18197" y="257229"/>
                  <a:pt x="17361" y="257358"/>
                  <a:pt x="16831" y="257188"/>
                </a:cubicBezTo>
                <a:cubicBezTo>
                  <a:pt x="8813" y="254653"/>
                  <a:pt x="3540" y="249380"/>
                  <a:pt x="1012" y="241376"/>
                </a:cubicBezTo>
                <a:cubicBezTo>
                  <a:pt x="843" y="240860"/>
                  <a:pt x="972" y="240003"/>
                  <a:pt x="0" y="240044"/>
                </a:cubicBezTo>
                <a:lnTo>
                  <a:pt x="0" y="18150"/>
                </a:lnTo>
                <a:cubicBezTo>
                  <a:pt x="972" y="18198"/>
                  <a:pt x="843" y="17355"/>
                  <a:pt x="1006" y="16825"/>
                </a:cubicBezTo>
                <a:cubicBezTo>
                  <a:pt x="3547" y="8807"/>
                  <a:pt x="8813" y="3534"/>
                  <a:pt x="16825" y="1006"/>
                </a:cubicBezTo>
                <a:cubicBezTo>
                  <a:pt x="17355" y="836"/>
                  <a:pt x="18197" y="965"/>
                  <a:pt x="18150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F70255-159E-4A2A-9499-827B8744C60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807957" y="4826348"/>
            <a:ext cx="295956" cy="207384"/>
          </a:xfrm>
          <a:custGeom>
            <a:avLst/>
            <a:gdLst>
              <a:gd name="connsiteX0" fmla="*/ 118814 w 295956"/>
              <a:gd name="connsiteY0" fmla="*/ 60487 h 207384"/>
              <a:gd name="connsiteX1" fmla="*/ 118814 w 295956"/>
              <a:gd name="connsiteY1" fmla="*/ 147977 h 207384"/>
              <a:gd name="connsiteX2" fmla="*/ 195503 w 295956"/>
              <a:gd name="connsiteY2" fmla="*/ 104772 h 207384"/>
              <a:gd name="connsiteX3" fmla="*/ 147978 w 295956"/>
              <a:gd name="connsiteY3" fmla="*/ 0 h 207384"/>
              <a:gd name="connsiteX4" fmla="*/ 263551 w 295956"/>
              <a:gd name="connsiteY4" fmla="*/ 6480 h 207384"/>
              <a:gd name="connsiteX5" fmla="*/ 289475 w 295956"/>
              <a:gd name="connsiteY5" fmla="*/ 32403 h 207384"/>
              <a:gd name="connsiteX6" fmla="*/ 295956 w 295956"/>
              <a:gd name="connsiteY6" fmla="*/ 103692 h 207384"/>
              <a:gd name="connsiteX7" fmla="*/ 289475 w 295956"/>
              <a:gd name="connsiteY7" fmla="*/ 174980 h 207384"/>
              <a:gd name="connsiteX8" fmla="*/ 263551 w 295956"/>
              <a:gd name="connsiteY8" fmla="*/ 200903 h 207384"/>
              <a:gd name="connsiteX9" fmla="*/ 147978 w 295956"/>
              <a:gd name="connsiteY9" fmla="*/ 207384 h 207384"/>
              <a:gd name="connsiteX10" fmla="*/ 32404 w 295956"/>
              <a:gd name="connsiteY10" fmla="*/ 200903 h 207384"/>
              <a:gd name="connsiteX11" fmla="*/ 6480 w 295956"/>
              <a:gd name="connsiteY11" fmla="*/ 174980 h 207384"/>
              <a:gd name="connsiteX12" fmla="*/ 0 w 295956"/>
              <a:gd name="connsiteY12" fmla="*/ 103692 h 207384"/>
              <a:gd name="connsiteX13" fmla="*/ 6480 w 295956"/>
              <a:gd name="connsiteY13" fmla="*/ 32403 h 207384"/>
              <a:gd name="connsiteX14" fmla="*/ 32404 w 295956"/>
              <a:gd name="connsiteY14" fmla="*/ 6480 h 207384"/>
              <a:gd name="connsiteX15" fmla="*/ 147978 w 295956"/>
              <a:gd name="connsiteY15" fmla="*/ 0 h 20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95956" h="207384">
                <a:moveTo>
                  <a:pt x="118814" y="60487"/>
                </a:moveTo>
                <a:lnTo>
                  <a:pt x="118814" y="147977"/>
                </a:lnTo>
                <a:lnTo>
                  <a:pt x="195503" y="104772"/>
                </a:lnTo>
                <a:close/>
                <a:moveTo>
                  <a:pt x="147978" y="0"/>
                </a:moveTo>
                <a:cubicBezTo>
                  <a:pt x="147978" y="0"/>
                  <a:pt x="240868" y="0"/>
                  <a:pt x="263551" y="6480"/>
                </a:cubicBezTo>
                <a:cubicBezTo>
                  <a:pt x="276512" y="9721"/>
                  <a:pt x="286234" y="19442"/>
                  <a:pt x="289475" y="32403"/>
                </a:cubicBezTo>
                <a:cubicBezTo>
                  <a:pt x="295956" y="55086"/>
                  <a:pt x="295956" y="103692"/>
                  <a:pt x="295956" y="103692"/>
                </a:cubicBezTo>
                <a:cubicBezTo>
                  <a:pt x="295956" y="103692"/>
                  <a:pt x="295956" y="152297"/>
                  <a:pt x="289475" y="174980"/>
                </a:cubicBezTo>
                <a:cubicBezTo>
                  <a:pt x="286234" y="187941"/>
                  <a:pt x="276512" y="197662"/>
                  <a:pt x="263551" y="200903"/>
                </a:cubicBezTo>
                <a:cubicBezTo>
                  <a:pt x="239789" y="207384"/>
                  <a:pt x="147978" y="207384"/>
                  <a:pt x="147978" y="207384"/>
                </a:cubicBezTo>
                <a:cubicBezTo>
                  <a:pt x="147978" y="207384"/>
                  <a:pt x="55086" y="207384"/>
                  <a:pt x="32404" y="200903"/>
                </a:cubicBezTo>
                <a:cubicBezTo>
                  <a:pt x="19442" y="197662"/>
                  <a:pt x="9721" y="187941"/>
                  <a:pt x="6480" y="174980"/>
                </a:cubicBezTo>
                <a:cubicBezTo>
                  <a:pt x="0" y="152297"/>
                  <a:pt x="0" y="103692"/>
                  <a:pt x="0" y="103692"/>
                </a:cubicBezTo>
                <a:cubicBezTo>
                  <a:pt x="0" y="103692"/>
                  <a:pt x="0" y="55086"/>
                  <a:pt x="6480" y="32403"/>
                </a:cubicBezTo>
                <a:cubicBezTo>
                  <a:pt x="9721" y="19442"/>
                  <a:pt x="19442" y="9721"/>
                  <a:pt x="32404" y="6480"/>
                </a:cubicBezTo>
                <a:cubicBezTo>
                  <a:pt x="56166" y="0"/>
                  <a:pt x="147978" y="0"/>
                  <a:pt x="147978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49CA893B-E6B7-B8EF-95BC-43DF61BAD720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2714281" y="5367438"/>
            <a:ext cx="814325" cy="123111"/>
          </a:xfrm>
          <a:prstGeom prst="rect">
            <a:avLst/>
          </a:prstGeom>
        </p:spPr>
        <p:txBody>
          <a:bodyPr vert="horz" wrap="non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b="0" kern="1200" spc="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800" dirty="0"/>
              <a:t>CRICOS 00025B</a:t>
            </a:r>
            <a:endParaRPr lang="en-US" sz="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A1BC6-57D4-AB05-9DAA-6A724E33F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1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EE8B-9737-4CD0-834C-9321616FE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07EFFC-A8F6-46B6-82DB-6FB3399678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1037509-88E8-46BB-B6E5-FC65A58ADE6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1608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Brand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9933EA7-FE92-4C6D-8733-61E671888999}"/>
              </a:ext>
            </a:extLst>
          </p:cNvPr>
          <p:cNvSpPr/>
          <p:nvPr userDrawn="1"/>
        </p:nvSpPr>
        <p:spPr bwMode="white">
          <a:xfrm>
            <a:off x="2" y="-27384"/>
            <a:ext cx="12191999" cy="10081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F016725-1C5D-4F6E-900B-3580ED1B4E0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7FE64C-392C-4148-996C-A5BCCCAC7B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03EC6B-DCAC-6CBC-8ED2-C5FC949EF8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4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gradFill flip="none" rotWithShape="1">
          <a:gsLst>
            <a:gs pos="38000">
              <a:schemeClr val="accent1"/>
            </a:gs>
            <a:gs pos="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108013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bg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16D860FF-5915-48B3-96B5-BDDDACDE2D92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8847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52728D9-330E-4A47-BE87-2C464601F5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60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33D519AF-5E53-4F24-9084-2ECF7327DF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060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6D75C5FE-6A47-48B9-A0B4-91C77A88F0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4187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Content Placeholder 12">
            <a:extLst>
              <a:ext uri="{FF2B5EF4-FFF2-40B4-BE49-F238E27FC236}">
                <a16:creationId xmlns:a16="http://schemas.microsoft.com/office/drawing/2014/main" id="{33D7B8C2-1ACD-4312-8BB3-841697FC26B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59418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67C8792C-10BA-48BD-91FF-8BB0072B6A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80449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494265EF-BC1F-4AB5-88E0-D2CC95870C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0449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DC9F8E9D-A5AE-4007-AFF1-906BE27AA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80449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7" name="Content Placeholder 12">
            <a:extLst>
              <a:ext uri="{FF2B5EF4-FFF2-40B4-BE49-F238E27FC236}">
                <a16:creationId xmlns:a16="http://schemas.microsoft.com/office/drawing/2014/main" id="{90AC9C95-FAAF-44D7-AEB3-55A9BA4075C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8365629" y="19855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C07D5366-0884-4D47-8F5E-DD26E47DD27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7753" y="20767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C83CABAB-7230-4828-B1F7-E11FB117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797753" y="24076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0B955060-0E65-456F-85F2-CD9B3DBD9B9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819024" y="28688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2A4F6196-3D0F-4BE0-BD3B-C9E36BBF744E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68847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15E2C50B-2DC6-47F9-8D16-3E43EFD224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2060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D86CC074-C4DF-413B-ACFC-9E921389EBF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2060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5" name="Text Placeholder 20">
            <a:extLst>
              <a:ext uri="{FF2B5EF4-FFF2-40B4-BE49-F238E27FC236}">
                <a16:creationId xmlns:a16="http://schemas.microsoft.com/office/drawing/2014/main" id="{4DD3C6CB-D673-40EE-8AC2-EA848771B03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4187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36" name="Content Placeholder 12">
            <a:extLst>
              <a:ext uri="{FF2B5EF4-FFF2-40B4-BE49-F238E27FC236}">
                <a16:creationId xmlns:a16="http://schemas.microsoft.com/office/drawing/2014/main" id="{E5BA1771-59AA-4B95-84C2-A2C23AE555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4559418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3FC25C93-61F9-4858-8D53-31D7E13980F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80449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38" name="Text Placeholder 15">
            <a:extLst>
              <a:ext uri="{FF2B5EF4-FFF2-40B4-BE49-F238E27FC236}">
                <a16:creationId xmlns:a16="http://schemas.microsoft.com/office/drawing/2014/main" id="{7458C094-0FA6-4661-80B1-A1C24EF0BBE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80449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39" name="Text Placeholder 20">
            <a:extLst>
              <a:ext uri="{FF2B5EF4-FFF2-40B4-BE49-F238E27FC236}">
                <a16:creationId xmlns:a16="http://schemas.microsoft.com/office/drawing/2014/main" id="{33782FA8-9B6E-4664-B875-77934A49171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80449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43ED1C2D-FB28-4009-ABB2-35B70129FE4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8365629" y="3407923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1" name="Text Placeholder 15">
            <a:extLst>
              <a:ext uri="{FF2B5EF4-FFF2-40B4-BE49-F238E27FC236}">
                <a16:creationId xmlns:a16="http://schemas.microsoft.com/office/drawing/2014/main" id="{571D6157-5171-4A88-B293-E5785627E67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97753" y="3499179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2" name="Text Placeholder 15">
            <a:extLst>
              <a:ext uri="{FF2B5EF4-FFF2-40B4-BE49-F238E27FC236}">
                <a16:creationId xmlns:a16="http://schemas.microsoft.com/office/drawing/2014/main" id="{1A0723DC-167A-473B-8982-DB2CD67B78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97753" y="3830076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3" name="Text Placeholder 20">
            <a:extLst>
              <a:ext uri="{FF2B5EF4-FFF2-40B4-BE49-F238E27FC236}">
                <a16:creationId xmlns:a16="http://schemas.microsoft.com/office/drawing/2014/main" id="{2FD5A5C2-3945-4278-8171-1CFA062D76C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819024" y="4291267"/>
            <a:ext cx="2682000" cy="720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44" name="Content Placeholder 12">
            <a:extLst>
              <a:ext uri="{FF2B5EF4-FFF2-40B4-BE49-F238E27FC236}">
                <a16:creationId xmlns:a16="http://schemas.microsoft.com/office/drawing/2014/main" id="{3D7C1F14-FF83-4A5C-8785-0569A6264661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8847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5" name="Text Placeholder 15">
            <a:extLst>
              <a:ext uri="{FF2B5EF4-FFF2-40B4-BE49-F238E27FC236}">
                <a16:creationId xmlns:a16="http://schemas.microsoft.com/office/drawing/2014/main" id="{FBE7A19C-BA51-4BB3-A97B-787DA18F433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2060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46" name="Text Placeholder 15">
            <a:extLst>
              <a:ext uri="{FF2B5EF4-FFF2-40B4-BE49-F238E27FC236}">
                <a16:creationId xmlns:a16="http://schemas.microsoft.com/office/drawing/2014/main" id="{8EFD3BF2-E5BF-4460-A89A-9CBD1D82AA5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2060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48" name="Content Placeholder 12">
            <a:extLst>
              <a:ext uri="{FF2B5EF4-FFF2-40B4-BE49-F238E27FC236}">
                <a16:creationId xmlns:a16="http://schemas.microsoft.com/office/drawing/2014/main" id="{8B09213D-B0C4-4971-AFC3-14487E606D83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4559418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49" name="Text Placeholder 15">
            <a:extLst>
              <a:ext uri="{FF2B5EF4-FFF2-40B4-BE49-F238E27FC236}">
                <a16:creationId xmlns:a16="http://schemas.microsoft.com/office/drawing/2014/main" id="{B7C446BC-D372-4F4C-8AEC-4B7E9BBE67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4980449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0" name="Text Placeholder 15">
            <a:extLst>
              <a:ext uri="{FF2B5EF4-FFF2-40B4-BE49-F238E27FC236}">
                <a16:creationId xmlns:a16="http://schemas.microsoft.com/office/drawing/2014/main" id="{379728B0-640A-4AEB-A53D-B96E74DEDBF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980449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sp>
        <p:nvSpPr>
          <p:cNvPr id="52" name="Content Placeholder 12">
            <a:extLst>
              <a:ext uri="{FF2B5EF4-FFF2-40B4-BE49-F238E27FC236}">
                <a16:creationId xmlns:a16="http://schemas.microsoft.com/office/drawing/2014/main" id="{2316115E-183D-401B-8D79-7D52C71BE5BB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8365629" y="4569066"/>
            <a:ext cx="306283" cy="3079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 icon</a:t>
            </a:r>
            <a:endParaRPr lang="en-AU" dirty="0"/>
          </a:p>
        </p:txBody>
      </p:sp>
      <p:sp>
        <p:nvSpPr>
          <p:cNvPr id="53" name="Text Placeholder 15">
            <a:extLst>
              <a:ext uri="{FF2B5EF4-FFF2-40B4-BE49-F238E27FC236}">
                <a16:creationId xmlns:a16="http://schemas.microsoft.com/office/drawing/2014/main" id="{5106E342-47D6-4C57-9118-A96CCCEB4E0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97753" y="4660322"/>
            <a:ext cx="198772" cy="2185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US" sz="1400" dirty="0" smtClean="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AU" sz="1800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##</a:t>
            </a:r>
            <a:endParaRPr lang="en-AU" dirty="0"/>
          </a:p>
        </p:txBody>
      </p:sp>
      <p:sp>
        <p:nvSpPr>
          <p:cNvPr id="54" name="Text Placeholder 15">
            <a:extLst>
              <a:ext uri="{FF2B5EF4-FFF2-40B4-BE49-F238E27FC236}">
                <a16:creationId xmlns:a16="http://schemas.microsoft.com/office/drawing/2014/main" id="{5CDB8DBC-A756-4D95-B21B-BDFC207DBDC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797753" y="4991219"/>
            <a:ext cx="1472391" cy="25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>
              <a:defRPr lang="en-AU" dirty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Gotham Medium" panose="02000604030000020004" pitchFamily="50" charset="0"/>
              </a:rPr>
              <a:t>Lorem ipsum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7182E29-C7AC-013C-C6C7-4BBA4EF833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4CEE259B-5A66-48E0-9302-42413213AC23}"/>
              </a:ext>
            </a:extLst>
          </p:cNvPr>
          <p:cNvSpPr/>
          <p:nvPr userDrawn="1"/>
        </p:nvSpPr>
        <p:spPr>
          <a:xfrm>
            <a:off x="0" y="1"/>
            <a:ext cx="505049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4C178-F6DC-4C1C-8A0F-8DAECF5E36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763200"/>
            <a:ext cx="3384550" cy="664797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AU" sz="5400" spc="0" baseline="0" dirty="0">
                <a:solidFill>
                  <a:schemeClr val="accent1"/>
                </a:solidFill>
              </a:defRPr>
            </a:lvl1pPr>
          </a:lstStyle>
          <a:p>
            <a:pPr marL="12700" lvl="0">
              <a:lnSpc>
                <a:spcPct val="80000"/>
              </a:lnSpc>
              <a:spcBef>
                <a:spcPts val="100"/>
              </a:spcBef>
            </a:pPr>
            <a:r>
              <a:rPr lang="en-US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07A89A-CD46-42F0-9B36-FC3C3F9957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95326" y="6526800"/>
            <a:ext cx="3360109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A60075-4FD5-4917-9451-8EC631DECF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208568" y="6526800"/>
            <a:ext cx="288032" cy="144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5125DE-EAB9-47E1-BC95-9200E9193715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6096000" y="1557338"/>
            <a:ext cx="5400675" cy="475138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table</a:t>
            </a:r>
            <a:endParaRPr lang="en-AU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6BD600-58DD-3483-3A7A-7A4FC44325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4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55778" y="1557338"/>
            <a:ext cx="647613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tx2"/>
                </a:solidFill>
                <a:latin typeface="Gotham Medium" panose="02000604030000020004" pitchFamily="50" charset="0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4EAA35-7624-467A-AA0C-E7DE247BC9C7}"/>
              </a:ext>
            </a:extLst>
          </p:cNvPr>
          <p:cNvSpPr/>
          <p:nvPr/>
        </p:nvSpPr>
        <p:spPr>
          <a:xfrm>
            <a:off x="-1" y="3748429"/>
            <a:ext cx="12200354" cy="3109571"/>
          </a:xfrm>
          <a:custGeom>
            <a:avLst/>
            <a:gdLst>
              <a:gd name="connsiteX0" fmla="*/ 0 w 12200354"/>
              <a:gd name="connsiteY0" fmla="*/ 203868 h 3109571"/>
              <a:gd name="connsiteX1" fmla="*/ 11945 w 12200354"/>
              <a:gd name="connsiteY1" fmla="*/ 427414 h 3109571"/>
              <a:gd name="connsiteX2" fmla="*/ 2547169 w 12200354"/>
              <a:gd name="connsiteY2" fmla="*/ 3109399 h 3109571"/>
              <a:gd name="connsiteX3" fmla="*/ 2707755 w 12200354"/>
              <a:gd name="connsiteY3" fmla="*/ 3109399 h 3109571"/>
              <a:gd name="connsiteX4" fmla="*/ 2707755 w 12200354"/>
              <a:gd name="connsiteY4" fmla="*/ 3109571 h 3109571"/>
              <a:gd name="connsiteX5" fmla="*/ 0 w 12200354"/>
              <a:gd name="connsiteY5" fmla="*/ 3109571 h 3109571"/>
              <a:gd name="connsiteX6" fmla="*/ 12199992 w 12200354"/>
              <a:gd name="connsiteY6" fmla="*/ 0 h 3109571"/>
              <a:gd name="connsiteX7" fmla="*/ 12200354 w 12200354"/>
              <a:gd name="connsiteY7" fmla="*/ 0 h 3109571"/>
              <a:gd name="connsiteX8" fmla="*/ 12200354 w 12200354"/>
              <a:gd name="connsiteY8" fmla="*/ 3109571 h 3109571"/>
              <a:gd name="connsiteX9" fmla="*/ 9492599 w 12200354"/>
              <a:gd name="connsiteY9" fmla="*/ 3109571 h 3109571"/>
              <a:gd name="connsiteX10" fmla="*/ 9492599 w 12200354"/>
              <a:gd name="connsiteY10" fmla="*/ 3109399 h 3109571"/>
              <a:gd name="connsiteX11" fmla="*/ 12199992 w 12200354"/>
              <a:gd name="connsiteY11" fmla="*/ 3109399 h 3109571"/>
              <a:gd name="connsiteX12" fmla="*/ 10882585 w 12200354"/>
              <a:gd name="connsiteY12" fmla="*/ 2689921 h 3109571"/>
              <a:gd name="connsiteX13" fmla="*/ 9954919 w 12200354"/>
              <a:gd name="connsiteY13" fmla="*/ 2853835 h 3109571"/>
              <a:gd name="connsiteX14" fmla="*/ 10955864 w 12200354"/>
              <a:gd name="connsiteY14" fmla="*/ 2008077 h 3109571"/>
              <a:gd name="connsiteX15" fmla="*/ 12199992 w 12200354"/>
              <a:gd name="connsiteY15" fmla="*/ 1975802 h 3109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0354" h="3109571">
                <a:moveTo>
                  <a:pt x="0" y="203868"/>
                </a:moveTo>
                <a:lnTo>
                  <a:pt x="11945" y="427414"/>
                </a:lnTo>
                <a:cubicBezTo>
                  <a:pt x="134227" y="1577204"/>
                  <a:pt x="1155955" y="2686070"/>
                  <a:pt x="2547169" y="3109399"/>
                </a:cubicBezTo>
                <a:lnTo>
                  <a:pt x="2707755" y="3109399"/>
                </a:lnTo>
                <a:lnTo>
                  <a:pt x="2707755" y="3109571"/>
                </a:lnTo>
                <a:lnTo>
                  <a:pt x="0" y="3109571"/>
                </a:lnTo>
                <a:close/>
                <a:moveTo>
                  <a:pt x="12199992" y="0"/>
                </a:moveTo>
                <a:lnTo>
                  <a:pt x="12200354" y="0"/>
                </a:lnTo>
                <a:lnTo>
                  <a:pt x="12200354" y="3109571"/>
                </a:lnTo>
                <a:lnTo>
                  <a:pt x="9492599" y="3109571"/>
                </a:lnTo>
                <a:lnTo>
                  <a:pt x="9492599" y="3109399"/>
                </a:lnTo>
                <a:lnTo>
                  <a:pt x="12199992" y="3109399"/>
                </a:lnTo>
                <a:cubicBezTo>
                  <a:pt x="11894797" y="3067888"/>
                  <a:pt x="11363064" y="2835363"/>
                  <a:pt x="10882585" y="2689921"/>
                </a:cubicBezTo>
                <a:cubicBezTo>
                  <a:pt x="10337759" y="2524687"/>
                  <a:pt x="10216776" y="2633084"/>
                  <a:pt x="9954919" y="2853835"/>
                </a:cubicBezTo>
                <a:cubicBezTo>
                  <a:pt x="10012263" y="2785427"/>
                  <a:pt x="10640823" y="2173819"/>
                  <a:pt x="10955864" y="2008077"/>
                </a:cubicBezTo>
                <a:cubicBezTo>
                  <a:pt x="11572550" y="1683293"/>
                  <a:pt x="12159598" y="1961999"/>
                  <a:pt x="12199992" y="1975802"/>
                </a:cubicBezTo>
                <a:close/>
              </a:path>
            </a:pathLst>
          </a:custGeom>
          <a:gradFill>
            <a:gsLst>
              <a:gs pos="82000">
                <a:schemeClr val="accent1"/>
              </a:gs>
              <a:gs pos="0">
                <a:schemeClr val="accent2"/>
              </a:gs>
            </a:gsLst>
            <a:lin ang="16200000" scaled="1"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E23A13F-B496-456B-9B43-0A8D71E848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98490" y="2060848"/>
            <a:ext cx="280490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lang="en-US" sz="5400" b="0" spc="0" baseline="0" dirty="0" smtClean="0">
                <a:latin typeface="+mj-lt"/>
              </a:defRPr>
            </a:lvl1pPr>
          </a:lstStyle>
          <a:p>
            <a:pPr lvl="0" algn="r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2B8BD1-AB9B-4185-BA75-587A559ADF7D}"/>
              </a:ext>
            </a:extLst>
          </p:cNvPr>
          <p:cNvCxnSpPr>
            <a:cxnSpLocks/>
          </p:cNvCxnSpPr>
          <p:nvPr userDrawn="1"/>
        </p:nvCxnSpPr>
        <p:spPr>
          <a:xfrm>
            <a:off x="5903913" y="1541934"/>
            <a:ext cx="0" cy="396044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64075AFB-4FF9-45DE-BEAC-0FE3DB14EF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27998" y="4209712"/>
            <a:ext cx="2102991" cy="1292662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/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C9908F-0A19-72D8-626A-E820312739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gradFill>
          <a:gsLst>
            <a:gs pos="82000">
              <a:schemeClr val="accent1"/>
            </a:gs>
            <a:gs pos="0">
              <a:schemeClr val="accent2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79576" y="1705365"/>
            <a:ext cx="628377" cy="6093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4400" spc="0" baseline="0" dirty="0">
                <a:solidFill>
                  <a:schemeClr val="bg1">
                    <a:alpha val="54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##</a:t>
            </a:r>
            <a:endParaRPr lang="en-AU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295736" y="2407097"/>
            <a:ext cx="7632171" cy="10305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66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Divider 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07765-DB77-44E5-9420-D56F1378074A}"/>
              </a:ext>
            </a:extLst>
          </p:cNvPr>
          <p:cNvSpPr txBox="1"/>
          <p:nvPr userDrawn="1"/>
        </p:nvSpPr>
        <p:spPr>
          <a:xfrm>
            <a:off x="1" y="-1053499"/>
            <a:ext cx="76321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AU" sz="1400" dirty="0">
                <a:solidFill>
                  <a:schemeClr val="bg1"/>
                </a:solidFill>
              </a:rPr>
              <a:t>For this slide design, you can change the background colour</a:t>
            </a:r>
          </a:p>
          <a:p>
            <a:r>
              <a:rPr lang="en-AU" sz="1400" dirty="0">
                <a:solidFill>
                  <a:schemeClr val="bg1"/>
                </a:solidFill>
              </a:rPr>
              <a:t>by right-clicking somewhere on the slide, not in a content placeholder.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‘Format Background</a:t>
            </a:r>
          </a:p>
          <a:p>
            <a:r>
              <a:rPr lang="en-US" sz="1400" dirty="0">
                <a:solidFill>
                  <a:schemeClr val="bg1"/>
                </a:solidFill>
              </a:rPr>
              <a:t>Under the ‘Fill’ menu, ‘change ‘Solid fill’ to a </a:t>
            </a:r>
            <a:r>
              <a:rPr lang="en-US" sz="1400" dirty="0" err="1">
                <a:solidFill>
                  <a:schemeClr val="bg1"/>
                </a:solidFill>
              </a:rPr>
              <a:t>colour</a:t>
            </a:r>
            <a:r>
              <a:rPr lang="en-US" sz="1400" dirty="0">
                <a:solidFill>
                  <a:schemeClr val="bg1"/>
                </a:solidFill>
              </a:rPr>
              <a:t> from the palette</a:t>
            </a:r>
            <a:endParaRPr lang="en-AU" sz="14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7CB7E-3B6B-4D2E-86A1-641B43A0A14C}"/>
              </a:ext>
            </a:extLst>
          </p:cNvPr>
          <p:cNvGrpSpPr/>
          <p:nvPr userDrawn="1"/>
        </p:nvGrpSpPr>
        <p:grpSpPr>
          <a:xfrm>
            <a:off x="0" y="3748429"/>
            <a:ext cx="12200354" cy="3109571"/>
            <a:chOff x="0" y="2420888"/>
            <a:chExt cx="17408940" cy="4437112"/>
          </a:xfrm>
          <a:solidFill>
            <a:srgbClr val="FFFFFF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6E0EACE-D844-41BE-AB6F-4F5D1E92ADE8}"/>
                </a:ext>
              </a:extLst>
            </p:cNvPr>
            <p:cNvSpPr/>
            <p:nvPr/>
          </p:nvSpPr>
          <p:spPr>
            <a:xfrm>
              <a:off x="13545188" y="2420888"/>
              <a:ext cx="3863752" cy="4437112"/>
            </a:xfrm>
            <a:custGeom>
              <a:avLst/>
              <a:gdLst>
                <a:gd name="connsiteX0" fmla="*/ 3863236 w 3863752"/>
                <a:gd name="connsiteY0" fmla="*/ 0 h 4437112"/>
                <a:gd name="connsiteX1" fmla="*/ 3863752 w 3863752"/>
                <a:gd name="connsiteY1" fmla="*/ 0 h 4437112"/>
                <a:gd name="connsiteX2" fmla="*/ 3863752 w 3863752"/>
                <a:gd name="connsiteY2" fmla="*/ 4437112 h 4437112"/>
                <a:gd name="connsiteX3" fmla="*/ 0 w 3863752"/>
                <a:gd name="connsiteY3" fmla="*/ 4437112 h 4437112"/>
                <a:gd name="connsiteX4" fmla="*/ 0 w 3863752"/>
                <a:gd name="connsiteY4" fmla="*/ 4436866 h 4437112"/>
                <a:gd name="connsiteX5" fmla="*/ 3863236 w 3863752"/>
                <a:gd name="connsiteY5" fmla="*/ 4436866 h 4437112"/>
                <a:gd name="connsiteX6" fmla="*/ 1983400 w 3863752"/>
                <a:gd name="connsiteY6" fmla="*/ 3838304 h 4437112"/>
                <a:gd name="connsiteX7" fmla="*/ 659694 w 3863752"/>
                <a:gd name="connsiteY7" fmla="*/ 4072197 h 4437112"/>
                <a:gd name="connsiteX8" fmla="*/ 2087964 w 3863752"/>
                <a:gd name="connsiteY8" fmla="*/ 2865367 h 4437112"/>
                <a:gd name="connsiteX9" fmla="*/ 3863236 w 3863752"/>
                <a:gd name="connsiteY9" fmla="*/ 2819313 h 4437112"/>
                <a:gd name="connsiteX10" fmla="*/ 3863236 w 3863752"/>
                <a:gd name="connsiteY10" fmla="*/ 0 h 4437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63752" h="4437112">
                  <a:moveTo>
                    <a:pt x="3863236" y="0"/>
                  </a:moveTo>
                  <a:lnTo>
                    <a:pt x="3863752" y="0"/>
                  </a:lnTo>
                  <a:lnTo>
                    <a:pt x="3863752" y="4437112"/>
                  </a:lnTo>
                  <a:lnTo>
                    <a:pt x="0" y="4437112"/>
                  </a:lnTo>
                  <a:lnTo>
                    <a:pt x="0" y="4436866"/>
                  </a:lnTo>
                  <a:lnTo>
                    <a:pt x="3863236" y="4436866"/>
                  </a:lnTo>
                  <a:cubicBezTo>
                    <a:pt x="3427746" y="4377634"/>
                    <a:pt x="2669005" y="4045839"/>
                    <a:pt x="1983400" y="3838304"/>
                  </a:cubicBezTo>
                  <a:cubicBezTo>
                    <a:pt x="1205976" y="3602529"/>
                    <a:pt x="1033343" y="3757202"/>
                    <a:pt x="659694" y="4072197"/>
                  </a:cubicBezTo>
                  <a:cubicBezTo>
                    <a:pt x="741520" y="3974584"/>
                    <a:pt x="1638425" y="3101867"/>
                    <a:pt x="2087964" y="2865367"/>
                  </a:cubicBezTo>
                  <a:cubicBezTo>
                    <a:pt x="2967925" y="2401926"/>
                    <a:pt x="3805596" y="2799617"/>
                    <a:pt x="3863236" y="2819313"/>
                  </a:cubicBezTo>
                  <a:lnTo>
                    <a:pt x="3863236" y="0"/>
                  </a:lnTo>
                  <a:close/>
                </a:path>
              </a:pathLst>
            </a:custGeom>
            <a:grpFill/>
            <a:ln w="1448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26C57F-8D87-4F49-981A-49DD5DA143F0}"/>
                </a:ext>
              </a:extLst>
            </p:cNvPr>
            <p:cNvSpPr/>
            <p:nvPr/>
          </p:nvSpPr>
          <p:spPr>
            <a:xfrm>
              <a:off x="0" y="2711792"/>
              <a:ext cx="3863752" cy="4146208"/>
            </a:xfrm>
            <a:custGeom>
              <a:avLst/>
              <a:gdLst>
                <a:gd name="connsiteX0" fmla="*/ 0 w 3863752"/>
                <a:gd name="connsiteY0" fmla="*/ 0 h 4146208"/>
                <a:gd name="connsiteX1" fmla="*/ 17045 w 3863752"/>
                <a:gd name="connsiteY1" fmla="*/ 318982 h 4146208"/>
                <a:gd name="connsiteX2" fmla="*/ 3634608 w 3863752"/>
                <a:gd name="connsiteY2" fmla="*/ 4145962 h 4146208"/>
                <a:gd name="connsiteX3" fmla="*/ 3863752 w 3863752"/>
                <a:gd name="connsiteY3" fmla="*/ 4145962 h 4146208"/>
                <a:gd name="connsiteX4" fmla="*/ 3863752 w 3863752"/>
                <a:gd name="connsiteY4" fmla="*/ 4146208 h 4146208"/>
                <a:gd name="connsiteX5" fmla="*/ 0 w 3863752"/>
                <a:gd name="connsiteY5" fmla="*/ 4146208 h 414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63752" h="4146208">
                  <a:moveTo>
                    <a:pt x="0" y="0"/>
                  </a:moveTo>
                  <a:lnTo>
                    <a:pt x="17045" y="318982"/>
                  </a:lnTo>
                  <a:cubicBezTo>
                    <a:pt x="191531" y="1959641"/>
                    <a:pt x="1649456" y="3541906"/>
                    <a:pt x="3634608" y="4145962"/>
                  </a:cubicBezTo>
                  <a:lnTo>
                    <a:pt x="3863752" y="4145962"/>
                  </a:lnTo>
                  <a:lnTo>
                    <a:pt x="3863752" y="4146208"/>
                  </a:lnTo>
                  <a:lnTo>
                    <a:pt x="0" y="414620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4A434C0-E4FD-1B3E-2128-9DA333B45C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14000" y="360000"/>
            <a:ext cx="1512000" cy="39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65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3CC0AC9-AFD2-411F-B1BC-50BB961832D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V="1">
            <a:off x="8103037" y="245"/>
            <a:ext cx="4088963" cy="6857508"/>
          </a:xfrm>
          <a:custGeom>
            <a:avLst/>
            <a:gdLst>
              <a:gd name="connsiteX0" fmla="*/ 0 w 4088963"/>
              <a:gd name="connsiteY0" fmla="*/ 6857508 h 6857508"/>
              <a:gd name="connsiteX1" fmla="*/ 4082466 w 4088963"/>
              <a:gd name="connsiteY1" fmla="*/ 6857508 h 6857508"/>
              <a:gd name="connsiteX2" fmla="*/ 4082466 w 4088963"/>
              <a:gd name="connsiteY2" fmla="*/ 6844756 h 6857508"/>
              <a:gd name="connsiteX3" fmla="*/ 4088963 w 4088963"/>
              <a:gd name="connsiteY3" fmla="*/ 6844756 h 6857508"/>
              <a:gd name="connsiteX4" fmla="*/ 4088963 w 4088963"/>
              <a:gd name="connsiteY4" fmla="*/ 5223397 h 6857508"/>
              <a:gd name="connsiteX5" fmla="*/ 4082466 w 4088963"/>
              <a:gd name="connsiteY5" fmla="*/ 5223397 h 6857508"/>
              <a:gd name="connsiteX6" fmla="*/ 4082466 w 4088963"/>
              <a:gd name="connsiteY6" fmla="*/ 0 h 6857508"/>
              <a:gd name="connsiteX7" fmla="*/ 0 w 4088963"/>
              <a:gd name="connsiteY7" fmla="*/ 0 h 6857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88963" h="6857508">
                <a:moveTo>
                  <a:pt x="0" y="6857508"/>
                </a:moveTo>
                <a:lnTo>
                  <a:pt x="4082466" y="6857508"/>
                </a:lnTo>
                <a:lnTo>
                  <a:pt x="4082466" y="6844756"/>
                </a:lnTo>
                <a:lnTo>
                  <a:pt x="4088963" y="6844756"/>
                </a:lnTo>
                <a:lnTo>
                  <a:pt x="4088963" y="5223397"/>
                </a:lnTo>
                <a:lnTo>
                  <a:pt x="4082466" y="5223397"/>
                </a:lnTo>
                <a:lnTo>
                  <a:pt x="4082466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1">
                  <a:alpha val="79000"/>
                </a:schemeClr>
              </a:gs>
              <a:gs pos="50000">
                <a:schemeClr val="tx1">
                  <a:alpha val="0"/>
                </a:schemeClr>
              </a:gs>
            </a:gsLst>
            <a:lin ang="1800000" scaled="0"/>
            <a:tileRect/>
          </a:gradFill>
          <a:ln w="1448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lvl1pPr>
              <a:defRPr lang="en-AU" sz="18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</a:t>
            </a:r>
            <a:endParaRPr lang="en-AU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7FE73925-D253-41CC-91DA-DAB6819CFC5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AU" dirty="0"/>
              <a:t>Insert image and send to back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F9620DD-FE5D-4D87-AC0F-D597D310D0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368" y="0"/>
            <a:ext cx="4045952" cy="5962455"/>
          </a:xfrm>
          <a:custGeom>
            <a:avLst/>
            <a:gdLst>
              <a:gd name="connsiteX0" fmla="*/ 0 w 4045952"/>
              <a:gd name="connsiteY0" fmla="*/ 0 h 5962455"/>
              <a:gd name="connsiteX1" fmla="*/ 4045952 w 4045952"/>
              <a:gd name="connsiteY1" fmla="*/ 0 h 5962455"/>
              <a:gd name="connsiteX2" fmla="*/ 4045952 w 4045952"/>
              <a:gd name="connsiteY2" fmla="*/ 5962455 h 5962455"/>
              <a:gd name="connsiteX3" fmla="*/ 1276084 w 4045952"/>
              <a:gd name="connsiteY3" fmla="*/ 5962455 h 5962455"/>
              <a:gd name="connsiteX4" fmla="*/ 1276084 w 4045952"/>
              <a:gd name="connsiteY4" fmla="*/ 5962374 h 5962455"/>
              <a:gd name="connsiteX5" fmla="*/ 1200404 w 4045952"/>
              <a:gd name="connsiteY5" fmla="*/ 5962374 h 5962455"/>
              <a:gd name="connsiteX6" fmla="*/ 5630 w 4045952"/>
              <a:gd name="connsiteY6" fmla="*/ 4698435 h 5962455"/>
              <a:gd name="connsiteX7" fmla="*/ 0 w 4045952"/>
              <a:gd name="connsiteY7" fmla="*/ 4593084 h 5962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45952" h="5962455">
                <a:moveTo>
                  <a:pt x="0" y="0"/>
                </a:moveTo>
                <a:lnTo>
                  <a:pt x="4045952" y="0"/>
                </a:lnTo>
                <a:lnTo>
                  <a:pt x="4045952" y="5962455"/>
                </a:lnTo>
                <a:lnTo>
                  <a:pt x="1276084" y="5962455"/>
                </a:lnTo>
                <a:lnTo>
                  <a:pt x="1276084" y="5962374"/>
                </a:lnTo>
                <a:lnTo>
                  <a:pt x="1200404" y="5962374"/>
                </a:lnTo>
                <a:cubicBezTo>
                  <a:pt x="544767" y="5762872"/>
                  <a:pt x="63257" y="5240297"/>
                  <a:pt x="5630" y="4698435"/>
                </a:cubicBezTo>
                <a:lnTo>
                  <a:pt x="0" y="459308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1800" smtClean="0">
                <a:solidFill>
                  <a:schemeClr val="lt1"/>
                </a:solidFill>
              </a:defRPr>
            </a:lvl1pPr>
            <a:lvl2pPr>
              <a:defRPr lang="en-US" sz="1800" smtClean="0">
                <a:solidFill>
                  <a:schemeClr val="lt1"/>
                </a:solidFill>
              </a:defRPr>
            </a:lvl2pPr>
            <a:lvl3pPr>
              <a:defRPr lang="en-US" sz="1800" smtClean="0">
                <a:solidFill>
                  <a:schemeClr val="lt1"/>
                </a:solidFill>
              </a:defRPr>
            </a:lvl3pPr>
            <a:lvl4pPr>
              <a:defRPr lang="en-US" sz="1800" smtClean="0">
                <a:solidFill>
                  <a:schemeClr val="lt1"/>
                </a:solidFill>
              </a:defRPr>
            </a:lvl4pPr>
            <a:lvl5pPr>
              <a:defRPr lang="en-AU" sz="1800">
                <a:solidFill>
                  <a:schemeClr val="lt1"/>
                </a:solidFill>
              </a:defRPr>
            </a:lvl5pPr>
          </a:lstStyle>
          <a:p>
            <a:pPr lvl="0" algn="ctr"/>
            <a:r>
              <a:rPr lang="en-US" dirty="0"/>
              <a:t> </a:t>
            </a:r>
            <a:endParaRPr lang="en-AU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94CA15D-2F52-4803-BDAE-1E7449D1A8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27448" y="1557338"/>
            <a:ext cx="512961" cy="498598"/>
          </a:xfrm>
          <a:noFill/>
        </p:spPr>
        <p:txBody>
          <a:bodyPr wrap="none" lIns="0" tIns="0" rIns="0" bIns="0" rtlCol="0">
            <a:spAutoFit/>
          </a:bodyPr>
          <a:lstStyle>
            <a:lvl1pPr>
              <a:defRPr lang="en-AU" sz="3600" spc="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r"/>
            <a:r>
              <a:rPr lang="en-US" dirty="0"/>
              <a:t>##</a:t>
            </a:r>
            <a:endParaRPr lang="en-AU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260FF8B9-2D7B-497E-87E0-AFAC01227A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27448" y="2132260"/>
            <a:ext cx="2952427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lnSpc>
                <a:spcPct val="80000"/>
              </a:lnSpc>
              <a:defRPr lang="en-US" sz="5400" b="0" spc="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 dirty="0"/>
              <a:t>Divider slide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9E4A743E-85AA-4861-BE9B-D0A887D8516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27448" y="3760012"/>
            <a:ext cx="2952427" cy="861774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>
              <a:lnSpc>
                <a:spcPct val="100000"/>
              </a:lnSpc>
              <a:defRPr lang="en-US" sz="1400" b="0" spc="0" baseline="0" smtClean="0">
                <a:solidFill>
                  <a:schemeClr val="bg1"/>
                </a:solidFill>
                <a:latin typeface="+mn-lt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z="1800" smtClean="0"/>
            </a:lvl4pPr>
            <a:lvl5pPr>
              <a:defRPr lang="en-AU"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viverra</a:t>
            </a:r>
            <a:r>
              <a:rPr lang="en-US" dirty="0"/>
              <a:t> diam,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interdum</a:t>
            </a:r>
            <a:r>
              <a:rPr lang="en-US" dirty="0"/>
              <a:t> </a:t>
            </a:r>
            <a:r>
              <a:rPr lang="en-US" dirty="0" err="1"/>
              <a:t>quis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9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5325" y="763960"/>
            <a:ext cx="10801351" cy="469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[Title]</a:t>
            </a:r>
            <a:endParaRPr lang="en-AU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5326" y="6526800"/>
            <a:ext cx="3360109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b="0">
                <a:solidFill>
                  <a:schemeClr val="tx1"/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08568" y="6526800"/>
            <a:ext cx="288032" cy="10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917DE0E-AFB1-41FD-BC35-27DB61CA125F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B3D40D-3A3C-4C3B-B5E3-57416DC62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5325" y="2030400"/>
            <a:ext cx="10801350" cy="36718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FB2558-6228-01A8-6AA9-F913EDFCDE9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1"/>
          <a:stretch>
            <a:fillRect/>
          </a:stretch>
        </p:blipFill>
        <p:spPr>
          <a:xfrm>
            <a:off x="10314000" y="360001"/>
            <a:ext cx="1512000" cy="396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833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83" r:id="rId3"/>
    <p:sldLayoutId id="2147483774" r:id="rId4"/>
    <p:sldLayoutId id="2147483799" r:id="rId5"/>
    <p:sldLayoutId id="2147483800" r:id="rId6"/>
    <p:sldLayoutId id="2147483792" r:id="rId7"/>
    <p:sldLayoutId id="2147483802" r:id="rId8"/>
    <p:sldLayoutId id="2147483775" r:id="rId9"/>
    <p:sldLayoutId id="2147483650" r:id="rId10"/>
    <p:sldLayoutId id="2147483652" r:id="rId11"/>
    <p:sldLayoutId id="2147483778" r:id="rId12"/>
    <p:sldLayoutId id="2147483804" r:id="rId13"/>
    <p:sldLayoutId id="2147483805" r:id="rId14"/>
    <p:sldLayoutId id="2147483803" r:id="rId15"/>
    <p:sldLayoutId id="2147483806" r:id="rId16"/>
    <p:sldLayoutId id="2147483779" r:id="rId17"/>
    <p:sldLayoutId id="2147483728" r:id="rId18"/>
    <p:sldLayoutId id="2147483656" r:id="rId19"/>
    <p:sldLayoutId id="2147483732" r:id="rId20"/>
    <p:sldLayoutId id="2147483793" r:id="rId21"/>
    <p:sldLayoutId id="2147483657" r:id="rId22"/>
    <p:sldLayoutId id="2147483765" r:id="rId23"/>
    <p:sldLayoutId id="2147483787" r:id="rId24"/>
    <p:sldLayoutId id="2147483788" r:id="rId25"/>
    <p:sldLayoutId id="2147483794" r:id="rId26"/>
    <p:sldLayoutId id="2147483795" r:id="rId27"/>
    <p:sldLayoutId id="2147483796" r:id="rId28"/>
    <p:sldLayoutId id="2147483791" r:id="rId29"/>
    <p:sldLayoutId id="2147483797" r:id="rId30"/>
    <p:sldLayoutId id="2147483790" r:id="rId31"/>
    <p:sldLayoutId id="2147483798" r:id="rId32"/>
    <p:sldLayoutId id="2147483768" r:id="rId33"/>
    <p:sldLayoutId id="2147483769" r:id="rId34"/>
    <p:sldLayoutId id="2147483770" r:id="rId35"/>
    <p:sldLayoutId id="2147483771" r:id="rId36"/>
    <p:sldLayoutId id="2147483789" r:id="rId37"/>
    <p:sldLayoutId id="2147483776" r:id="rId38"/>
    <p:sldLayoutId id="2147483777" r:id="rId39"/>
    <p:sldLayoutId id="2147483807" r:id="rId40"/>
    <p:sldLayoutId id="2147483808" r:id="rId41"/>
    <p:sldLayoutId id="2147483809" r:id="rId42"/>
    <p:sldLayoutId id="2147483810" r:id="rId43"/>
    <p:sldLayoutId id="2147483814" r:id="rId44"/>
    <p:sldLayoutId id="2147483811" r:id="rId45"/>
    <p:sldLayoutId id="2147483780" r:id="rId46"/>
    <p:sldLayoutId id="2147483801" r:id="rId47"/>
    <p:sldLayoutId id="2147483813" r:id="rId48"/>
    <p:sldLayoutId id="2147483812" r:id="rId4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b="1" kern="1200" dirty="0">
          <a:solidFill>
            <a:schemeClr val="accent1"/>
          </a:solidFill>
          <a:latin typeface="+mn-lt"/>
          <a:ea typeface="+mn-ea"/>
          <a:cs typeface="+mn-cs"/>
        </a:defRPr>
      </a:lvl1pPr>
      <a:lvl2pPr marL="612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tx1"/>
        </a:buClr>
        <a:buFont typeface="Arial" panose="020B0604020202020204" pitchFamily="34" charset="0"/>
        <a:buNone/>
        <a:defRPr lang="en-US" sz="14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80000" indent="-179388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Clr>
          <a:schemeClr val="accent1"/>
        </a:buClr>
        <a:buSzPct val="120000"/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3pPr>
      <a:lvl4pPr marL="457200" indent="-277813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DM Sans" pitchFamily="2" charset="0"/>
        <a:buChar char="–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4pPr>
      <a:lvl5pPr marL="723900" indent="-266700" algn="l" defTabSz="914400" rtl="0" eaLnBrk="1" latinLnBrk="0" hangingPunct="1">
        <a:lnSpc>
          <a:spcPct val="100000"/>
        </a:lnSpc>
        <a:spcBef>
          <a:spcPts val="300"/>
        </a:spcBef>
        <a:spcAft>
          <a:spcPts val="1200"/>
        </a:spcAft>
        <a:buFont typeface="Arial" panose="020B0604020202020204" pitchFamily="34" charset="0"/>
        <a:buChar char="•"/>
        <a:defRPr lang="en-US" sz="1400" kern="1200" baseline="0" dirty="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spcAft>
          <a:spcPts val="300"/>
        </a:spcAft>
        <a:buFont typeface="Arial" pitchFamily="34" charset="0"/>
        <a:buNone/>
        <a:defRPr lang="en-AU" sz="1600" b="0" kern="1200" baseline="0" dirty="0">
          <a:solidFill>
            <a:schemeClr val="accent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  <p15:guide id="3" pos="438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436" userDrawn="1">
          <p15:clr>
            <a:srgbClr val="F26B43"/>
          </p15:clr>
        </p15:guide>
        <p15:guide id="9" pos="3961" userDrawn="1">
          <p15:clr>
            <a:srgbClr val="F26B43"/>
          </p15:clr>
        </p15:guide>
        <p15:guide id="10" pos="3719" userDrawn="1">
          <p15:clr>
            <a:srgbClr val="F26B43"/>
          </p15:clr>
        </p15:guide>
        <p15:guide id="11" orient="horz" pos="4110" userDrawn="1">
          <p15:clr>
            <a:srgbClr val="F26B43"/>
          </p15:clr>
        </p15:guide>
        <p15:guide id="13" pos="7242" userDrawn="1">
          <p15:clr>
            <a:srgbClr val="F26B43"/>
          </p15:clr>
        </p15:guide>
        <p15:guide id="14" orient="horz" pos="981" userDrawn="1">
          <p15:clr>
            <a:srgbClr val="F26B43"/>
          </p15:clr>
        </p15:guide>
        <p15:guide id="15" pos="2772" userDrawn="1">
          <p15:clr>
            <a:srgbClr val="F26B43"/>
          </p15:clr>
        </p15:guide>
        <p15:guide id="16" pos="2570" userDrawn="1">
          <p15:clr>
            <a:srgbClr val="F26B43"/>
          </p15:clr>
        </p15:guide>
        <p15:guide id="17" pos="5110" userDrawn="1">
          <p15:clr>
            <a:srgbClr val="F26B43"/>
          </p15:clr>
        </p15:guide>
        <p15:guide id="18" pos="4908" userDrawn="1">
          <p15:clr>
            <a:srgbClr val="F26B43"/>
          </p15:clr>
        </p15:guide>
        <p15:guide id="19" orient="horz" pos="1661" userDrawn="1">
          <p15:clr>
            <a:srgbClr val="F26B43"/>
          </p15:clr>
        </p15:guide>
        <p15:guide id="20" orient="horz" pos="19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03512" y="1988840"/>
            <a:ext cx="8568952" cy="1296144"/>
          </a:xfrm>
        </p:spPr>
        <p:txBody>
          <a:bodyPr/>
          <a:lstStyle/>
          <a:p>
            <a:r>
              <a:rPr lang="en-GB" sz="3600" dirty="0"/>
              <a:t>F</a:t>
            </a:r>
            <a:r>
              <a:rPr lang="en-AU" sz="3600" dirty="0"/>
              <a:t>PGA Packet Filter With Custom Ethernet MAC and Webserver on RISC-V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703511" y="3305889"/>
            <a:ext cx="3960441" cy="246221"/>
          </a:xfrm>
        </p:spPr>
        <p:txBody>
          <a:bodyPr/>
          <a:lstStyle/>
          <a:p>
            <a:r>
              <a:rPr lang="en-AU" dirty="0"/>
              <a:t>Student     : Matthew Gilpin 45801600</a:t>
            </a:r>
          </a:p>
        </p:txBody>
      </p:sp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3E1E152A-73F9-52AD-2AE8-771143FEB8C0}"/>
              </a:ext>
            </a:extLst>
          </p:cNvPr>
          <p:cNvSpPr txBox="1">
            <a:spLocks/>
          </p:cNvSpPr>
          <p:nvPr/>
        </p:nvSpPr>
        <p:spPr>
          <a:xfrm>
            <a:off x="1704182" y="3645024"/>
            <a:ext cx="3311698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Supervisor: Dr Matthew D’Souza</a:t>
            </a:r>
          </a:p>
        </p:txBody>
      </p:sp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2F699A05-F3D9-EF20-F208-A0EC25D8C368}"/>
              </a:ext>
            </a:extLst>
          </p:cNvPr>
          <p:cNvSpPr txBox="1">
            <a:spLocks/>
          </p:cNvSpPr>
          <p:nvPr/>
        </p:nvSpPr>
        <p:spPr>
          <a:xfrm>
            <a:off x="1703511" y="1594114"/>
            <a:ext cx="3024337" cy="24622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600" b="1" kern="1200" spc="0" baseline="0" dirty="0">
                <a:solidFill>
                  <a:srgbClr val="999490"/>
                </a:solidFill>
                <a:latin typeface="+mn-lt"/>
                <a:ea typeface="+mj-ea"/>
                <a:cs typeface="+mj-cs"/>
              </a:defRPr>
            </a:lvl1pPr>
            <a:lvl2pPr marL="612" indent="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000" indent="-179388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Clr>
                <a:schemeClr val="accent1"/>
              </a:buClr>
              <a:buSzPct val="120000"/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77813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DM Sans" pitchFamily="2" charset="0"/>
              <a:buChar char="–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3900" indent="-2667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4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spcAft>
                <a:spcPts val="300"/>
              </a:spcAft>
              <a:buFont typeface="Arial" pitchFamily="34" charset="0"/>
              <a:buNone/>
              <a:defRPr lang="en-AU" sz="1600" b="0" kern="120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Undergraduate thesis </a:t>
            </a:r>
            <a:r>
              <a:rPr lang="en-AU" dirty="0" err="1"/>
              <a:t>semiar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480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05AE42-61E4-630D-D2AC-3C426B84BC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Gilpin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3FF45A-9FAD-9047-CA24-7B8299B31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</a:t>
            </a:r>
            <a:endParaRPr lang="en-A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890B13-D164-9A94-0FB2-778A817F23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m.gilpin@uq.edu.au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9993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FA9CD-4E6A-4283-A81D-1A734ACB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Contents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EF8EF4-6B80-407B-A165-529D514B28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6AABD-C611-437B-9919-9A0B15A14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2</a:t>
            </a:fld>
            <a:endParaRPr lang="en-AU" dirty="0"/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11FDA174-DEE1-4152-8744-B73351CBA2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0593" y="2411413"/>
            <a:ext cx="253626" cy="3079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F90E52-E040-4ADD-91CD-0AB01CE980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AU" dirty="0"/>
              <a:t>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1FEB466-ECA8-4BD2-839E-E7A84B91F5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0603" y="2407676"/>
            <a:ext cx="892873" cy="215444"/>
          </a:xfrm>
        </p:spPr>
        <p:txBody>
          <a:bodyPr/>
          <a:lstStyle/>
          <a:p>
            <a:r>
              <a:rPr lang="en-AU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1FE17-1569-68C7-5B89-D9CD20575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854942-0B1F-49C9-A9B3-1873EB090F1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AU" dirty="0"/>
              <a:t>04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ABF692-86B9-46ED-8530-0A1C731635D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0449" y="2407676"/>
            <a:ext cx="1492396" cy="215444"/>
          </a:xfrm>
        </p:spPr>
        <p:txBody>
          <a:bodyPr/>
          <a:lstStyle/>
          <a:p>
            <a:r>
              <a:rPr lang="en-AU" dirty="0"/>
              <a:t>Literature Review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4DFCEBA-76E1-9572-EAA1-1706F4D69EA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3BBC668D-8FE9-4E56-BEA8-18FED9602A81}"/>
              </a:ext>
            </a:extLst>
          </p:cNvPr>
          <p:cNvPicPr>
            <a:picLocks noGrp="1" noChangeAspect="1"/>
          </p:cNvPicPr>
          <p:nvPr>
            <p:ph sz="quarter" idx="20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61363" y="2412207"/>
            <a:ext cx="306387" cy="30638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2A9618B-E974-4264-89CF-451EE7B4EE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AU" dirty="0"/>
              <a:t>07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FA4A5-1CB0-40B2-894B-6B1071C5E77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97753" y="2407676"/>
            <a:ext cx="1322478" cy="215444"/>
          </a:xfrm>
        </p:spPr>
        <p:txBody>
          <a:bodyPr/>
          <a:lstStyle/>
          <a:p>
            <a:r>
              <a:rPr lang="en-AU" dirty="0"/>
              <a:t>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28859B-B757-E187-FFEA-78166CAB83A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0" name="Content Placeholder 39">
            <a:extLst>
              <a:ext uri="{FF2B5EF4-FFF2-40B4-BE49-F238E27FC236}">
                <a16:creationId xmlns:a16="http://schemas.microsoft.com/office/drawing/2014/main" id="{DD1F8CA3-6A8B-4A19-B261-E4A5B2D4CFDA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4213" y="3838862"/>
            <a:ext cx="306387" cy="297876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29A787-4BF1-4668-9BC8-1A51FAF23EE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AU" dirty="0"/>
              <a:t>02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F4E9026-9891-4BCF-9CC7-07EB9D0A31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20603" y="3830076"/>
            <a:ext cx="777457" cy="215444"/>
          </a:xfrm>
        </p:spPr>
        <p:txBody>
          <a:bodyPr/>
          <a:lstStyle/>
          <a:p>
            <a:r>
              <a:rPr lang="en-AU" dirty="0"/>
              <a:t>Progress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AE75A12-8CB7-BEF4-F1E4-9FBDB54D83A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1910F53-8A2F-4E1A-BA1B-0F0FD0A43C0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AU" dirty="0"/>
              <a:t>05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2BBF0B3-4569-47C2-A8A4-5D5D74EE20D9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980449" y="3830076"/>
            <a:ext cx="1035540" cy="215444"/>
          </a:xfrm>
        </p:spPr>
        <p:txBody>
          <a:bodyPr/>
          <a:lstStyle/>
          <a:p>
            <a:r>
              <a:rPr lang="en-AU" dirty="0"/>
              <a:t>Project Plan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1C920CD-4EC0-8129-3733-5EBCE1120F8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86" name="Content Placeholder 46">
            <a:extLst>
              <a:ext uri="{FF2B5EF4-FFF2-40B4-BE49-F238E27FC236}">
                <a16:creationId xmlns:a16="http://schemas.microsoft.com/office/drawing/2014/main" id="{DB2AE12F-6B30-D2D4-640B-AD37FA632501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2252" y="2444121"/>
            <a:ext cx="306388" cy="242557"/>
          </a:xfrm>
        </p:spPr>
      </p:pic>
      <p:sp>
        <p:nvSpPr>
          <p:cNvPr id="88" name="Content Placeholder 87">
            <a:extLst>
              <a:ext uri="{FF2B5EF4-FFF2-40B4-BE49-F238E27FC236}">
                <a16:creationId xmlns:a16="http://schemas.microsoft.com/office/drawing/2014/main" id="{8033FC80-E175-5683-6D34-2872BD6379D8}"/>
              </a:ext>
            </a:extLst>
          </p:cNvPr>
          <p:cNvSpPr>
            <a:spLocks noGrp="1"/>
          </p:cNvSpPr>
          <p:nvPr>
            <p:ph sz="quarter" idx="3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0" name="Text Placeholder 89">
            <a:extLst>
              <a:ext uri="{FF2B5EF4-FFF2-40B4-BE49-F238E27FC236}">
                <a16:creationId xmlns:a16="http://schemas.microsoft.com/office/drawing/2014/main" id="{D51F2768-82C1-87D0-1CEC-26443DB6932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EF9F972C-F077-BB58-0526-DF7A00C7A1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4" name="Content Placeholder 93">
            <a:extLst>
              <a:ext uri="{FF2B5EF4-FFF2-40B4-BE49-F238E27FC236}">
                <a16:creationId xmlns:a16="http://schemas.microsoft.com/office/drawing/2014/main" id="{7D348FDE-5D68-BD45-B422-13DC69136012}"/>
              </a:ext>
            </a:extLst>
          </p:cNvPr>
          <p:cNvSpPr>
            <a:spLocks noGrp="1"/>
          </p:cNvSpPr>
          <p:nvPr>
            <p:ph sz="quarter" idx="4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6" name="Text Placeholder 95">
            <a:extLst>
              <a:ext uri="{FF2B5EF4-FFF2-40B4-BE49-F238E27FC236}">
                <a16:creationId xmlns:a16="http://schemas.microsoft.com/office/drawing/2014/main" id="{6A95564F-799F-C08D-8AE2-A05CD1EFF07E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8" name="Text Placeholder 97">
            <a:extLst>
              <a:ext uri="{FF2B5EF4-FFF2-40B4-BE49-F238E27FC236}">
                <a16:creationId xmlns:a16="http://schemas.microsoft.com/office/drawing/2014/main" id="{D5C3ABB4-010C-2F7B-4A2D-59A68E3F921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0" name="Content Placeholder 99">
            <a:extLst>
              <a:ext uri="{FF2B5EF4-FFF2-40B4-BE49-F238E27FC236}">
                <a16:creationId xmlns:a16="http://schemas.microsoft.com/office/drawing/2014/main" id="{F3BF2DA8-BA9F-6F3A-E9FE-361A84A8F6EB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2" name="Text Placeholder 101">
            <a:extLst>
              <a:ext uri="{FF2B5EF4-FFF2-40B4-BE49-F238E27FC236}">
                <a16:creationId xmlns:a16="http://schemas.microsoft.com/office/drawing/2014/main" id="{23F8C8A1-DCC7-9D47-DD95-D1D74CAC882B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4" name="Text Placeholder 103">
            <a:extLst>
              <a:ext uri="{FF2B5EF4-FFF2-40B4-BE49-F238E27FC236}">
                <a16:creationId xmlns:a16="http://schemas.microsoft.com/office/drawing/2014/main" id="{852B4011-1B64-FCD4-08F8-7AAE69A221B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CFA04329-227C-5749-5289-3CEB07062B2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8" name="Text Placeholder 107">
            <a:extLst>
              <a:ext uri="{FF2B5EF4-FFF2-40B4-BE49-F238E27FC236}">
                <a16:creationId xmlns:a16="http://schemas.microsoft.com/office/drawing/2014/main" id="{C88C6362-84F5-78AD-C8E5-DAACCAB18C5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" name="Content Placeholder 45">
            <a:extLst>
              <a:ext uri="{FF2B5EF4-FFF2-40B4-BE49-F238E27FC236}">
                <a16:creationId xmlns:a16="http://schemas.microsoft.com/office/drawing/2014/main" id="{C6BC614D-D068-EDC0-191F-36E820E21B53}"/>
              </a:ext>
            </a:extLst>
          </p:cNvPr>
          <p:cNvPicPr>
            <a:picLocks noGrp="1" noChangeAspect="1"/>
          </p:cNvPicPr>
          <p:nvPr>
            <p:ph sz="quarter" idx="28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5902" y="3833812"/>
            <a:ext cx="233314" cy="307975"/>
          </a:xfrm>
        </p:spPr>
      </p:pic>
      <p:sp>
        <p:nvSpPr>
          <p:cNvPr id="114" name="Content Placeholder 113">
            <a:extLst>
              <a:ext uri="{FF2B5EF4-FFF2-40B4-BE49-F238E27FC236}">
                <a16:creationId xmlns:a16="http://schemas.microsoft.com/office/drawing/2014/main" id="{D36FAB17-91ED-D77A-0CD0-2D80F8FCA531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9828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3F4549-DF1E-6310-E462-892CD0B871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Move computing to the edge – closer to the source of data.</a:t>
            </a:r>
          </a:p>
          <a:p>
            <a:r>
              <a:rPr lang="en-GB" dirty="0"/>
              <a:t>Low power, highly distributed systems. </a:t>
            </a:r>
          </a:p>
          <a:p>
            <a:r>
              <a:rPr lang="en-GB" dirty="0"/>
              <a:t>Increasing security is needed</a:t>
            </a:r>
          </a:p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85B015-7363-6FF6-4EA3-5D5CC4986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Edge networks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86FE37-D035-A53A-0162-E9BCF3D0319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005112-C273-FF97-2C34-EC29CBA834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3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7FC63A-92AF-9D72-B5C6-70270C9806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48006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6A8B09-9F40-645E-F326-539D9D227D6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FPGA</a:t>
            </a:r>
            <a:r>
              <a:rPr lang="en-AU" dirty="0"/>
              <a:t>s</a:t>
            </a:r>
          </a:p>
          <a:p>
            <a:r>
              <a:rPr lang="en-GB" dirty="0"/>
              <a:t>Packet filtering firewalls</a:t>
            </a:r>
          </a:p>
          <a:p>
            <a:r>
              <a:rPr lang="en-GB" dirty="0"/>
              <a:t>Ethernet MAC</a:t>
            </a:r>
          </a:p>
          <a:p>
            <a:r>
              <a:rPr lang="en-GB" dirty="0"/>
              <a:t>RISC-V </a:t>
            </a:r>
          </a:p>
          <a:p>
            <a:r>
              <a:rPr lang="en-GB" dirty="0"/>
              <a:t>Web server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B976E-1192-C29D-5D46-489A70504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Literature Review 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22435E-48D0-2F03-E275-FEF45C934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55E33D-61EC-3B16-2F90-CD61D2691D8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4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D071F2E-8123-FB41-69D4-F164EFF2E8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732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D946F1-CBCF-F7E2-83CF-76B8798A4BC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Using neorv32 – RISC-V softcore written in vendor agnostic VHDL</a:t>
            </a:r>
          </a:p>
          <a:p>
            <a:r>
              <a:rPr lang="en-GB" dirty="0"/>
              <a:t>Custom Ethernet MAC </a:t>
            </a:r>
          </a:p>
          <a:p>
            <a:r>
              <a:rPr lang="en-AU" dirty="0" err="1"/>
              <a:t>FreeRTOS</a:t>
            </a:r>
            <a:r>
              <a:rPr lang="en-AU" dirty="0"/>
              <a:t> with </a:t>
            </a:r>
            <a:r>
              <a:rPr lang="en-AU" dirty="0" err="1"/>
              <a:t>FreeRTOS</a:t>
            </a:r>
            <a:r>
              <a:rPr lang="en-AU" dirty="0"/>
              <a:t> Plus TCP stack</a:t>
            </a:r>
          </a:p>
          <a:p>
            <a:endParaRPr lang="en-AU" dirty="0"/>
          </a:p>
          <a:p>
            <a:r>
              <a:rPr lang="en-AU" dirty="0"/>
              <a:t>Currently at 50Mhz, intend to be 75Mhz or 100Mhz.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CC7570-0623-9B5C-5111-639B280E9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1C7DBB-6E3B-144E-CD2C-7AEAC4BC52A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15D7D-D7DE-81D4-B524-E258F444903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5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5C7A1E-6554-D92B-9EF6-BDFC490C5E4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F16C92-BB41-6D30-EDF5-AA761169C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642786"/>
            <a:ext cx="4447774" cy="208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573EA9-0427-A670-3B26-F82BC5C3ACF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BD0EEA-D03C-FD5A-9B6D-97353FCD9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Progress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AA6B96-6023-AB8A-6F23-BAE7C03DDD3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6AAD50-BF69-8FCC-61A5-8119C25C3E6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6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92FB636-E3AF-7945-F9C0-BD84C3EAB89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22ECF2-37BD-7DA0-6E5E-364CAB1BC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2780928"/>
            <a:ext cx="6384032" cy="1105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3AE422-47CE-B699-B43D-B9EF3DA21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560" y="4365104"/>
            <a:ext cx="6771300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6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8AD5E3-AFE4-2C0A-588D-AAAC13E87D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Talk about receive logic and tie into how that could be used in the pattern matching – learned in </a:t>
            </a:r>
            <a:r>
              <a:rPr lang="en-US"/>
              <a:t>coding interview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7C21A4-ADAA-EE34-47C9-31687FAC2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D16D04-6C14-A4DD-7AA6-7C7D823BC59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1DE875-242A-CBBD-8F5F-428398C53DA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7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79C8B0E-5CFD-0578-9B1B-178AAACD66F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7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365619F-D9E3-EA47-4DC2-43D12D76910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231904" y="2240880"/>
            <a:ext cx="6597261" cy="8707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4CCF03E-8773-A9A9-EEBE-2D69248E7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Contributions – neorv32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4C2202-3539-495B-350B-36CA66FCB6E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6B12E4-829D-B7BF-8A64-0EB079D83B4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8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B587AF-18FD-1CCF-DF39-831D676C381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GB" dirty="0"/>
              <a:t>Detected hardware errors + added external interrupts with </a:t>
            </a:r>
            <a:r>
              <a:rPr lang="en-GB" dirty="0" err="1"/>
              <a:t>FreeRTOS</a:t>
            </a:r>
            <a:r>
              <a:rPr lang="en-GB" dirty="0"/>
              <a:t> example.</a:t>
            </a:r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793180-C7D4-0658-74E1-A9E16269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060848"/>
            <a:ext cx="4176464" cy="39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5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F7834-F631-0BA8-BCB9-F5D37155517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Complete Receive logic </a:t>
            </a:r>
          </a:p>
          <a:p>
            <a:r>
              <a:rPr lang="en-GB" dirty="0"/>
              <a:t>Fix up transmit logic to properly send out of RMII PHY</a:t>
            </a:r>
          </a:p>
          <a:p>
            <a:r>
              <a:rPr lang="en-GB" dirty="0"/>
              <a:t>Create simple webserver </a:t>
            </a:r>
          </a:p>
          <a:p>
            <a:endParaRPr lang="en-GB" dirty="0"/>
          </a:p>
          <a:p>
            <a:r>
              <a:rPr lang="en-GB" dirty="0"/>
              <a:t>Create hardware filtering mechanism </a:t>
            </a:r>
          </a:p>
          <a:p>
            <a:r>
              <a:rPr lang="en-GB" dirty="0"/>
              <a:t>Tie that into the </a:t>
            </a:r>
            <a:r>
              <a:rPr lang="en-GB"/>
              <a:t>existing system.</a:t>
            </a: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A98D4-995A-B05C-66B4-453339B76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781D8C-2D68-9793-2ED2-903E969FBDA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141DCD-70EE-9B12-5A0F-0C93C76C72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E917DE0E-AFB1-41FD-BC35-27DB61CA125F}" type="slidenum">
              <a:rPr lang="en-AU" smtClean="0"/>
              <a:pPr/>
              <a:t>9</a:t>
            </a:fld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A9201F-771F-BA66-B66C-50095E5C9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246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niversity of Queensland">
  <a:themeElements>
    <a:clrScheme name="UQ">
      <a:dk1>
        <a:srgbClr val="2B1D37"/>
      </a:dk1>
      <a:lt1>
        <a:sysClr val="window" lastClr="FFFFFF"/>
      </a:lt1>
      <a:dk2>
        <a:srgbClr val="999490"/>
      </a:dk2>
      <a:lt2>
        <a:srgbClr val="D7D1CC"/>
      </a:lt2>
      <a:accent1>
        <a:srgbClr val="51247A"/>
      </a:accent1>
      <a:accent2>
        <a:srgbClr val="962A8B"/>
      </a:accent2>
      <a:accent3>
        <a:srgbClr val="D7D1CC"/>
      </a:accent3>
      <a:accent4>
        <a:srgbClr val="E62645"/>
      </a:accent4>
      <a:accent5>
        <a:srgbClr val="4085C6"/>
      </a:accent5>
      <a:accent6>
        <a:srgbClr val="FBB800"/>
      </a:accent6>
      <a:hlink>
        <a:srgbClr val="51247A"/>
      </a:hlink>
      <a:folHlink>
        <a:srgbClr val="962A8B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D7CF43B5-F299-D749-A219-EC1E22601B9F}" vid="{BEB91DF2-7C38-904D-BA66-E9BCAA0250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University of Queensland</Template>
  <TotalTime>1255</TotalTime>
  <Words>194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DM Sans</vt:lpstr>
      <vt:lpstr>Gotham Book</vt:lpstr>
      <vt:lpstr>Gotham Medium</vt:lpstr>
      <vt:lpstr>University of Queensland</vt:lpstr>
      <vt:lpstr>FPGA Packet Filter With Custom Ethernet MAC and Webserver on RISC-V</vt:lpstr>
      <vt:lpstr>Contents</vt:lpstr>
      <vt:lpstr>Edge networks</vt:lpstr>
      <vt:lpstr>Literature Review </vt:lpstr>
      <vt:lpstr>Implementation</vt:lpstr>
      <vt:lpstr>Progress</vt:lpstr>
      <vt:lpstr>Tricks</vt:lpstr>
      <vt:lpstr>Contributions – neorv32</vt:lpstr>
      <vt:lpstr>Project plan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using this template</dc:title>
  <dc:creator>Katrina Shimmin-Clarke</dc:creator>
  <cp:lastModifiedBy>Matthew Gilpin</cp:lastModifiedBy>
  <cp:revision>19</cp:revision>
  <dcterms:created xsi:type="dcterms:W3CDTF">2022-05-13T01:47:19Z</dcterms:created>
  <dcterms:modified xsi:type="dcterms:W3CDTF">2023-05-04T02:08:33Z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2022-05-03T03:06:24Z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d96f5fcc-5603-43bf-977e-9b9329ffdd35</vt:lpwstr>
  </property>
  <property fmtid="{D5CDD505-2E9C-101B-9397-08002B2CF9AE}" pid="8" name="MSIP_Label_0f488380-630a-4f55-a077-a19445e3f360_ContentBits">
    <vt:lpwstr>0</vt:lpwstr>
  </property>
</Properties>
</file>